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handoutMasterIdLst>
    <p:handoutMasterId r:id="rId8"/>
  </p:handoutMasterIdLst>
  <p:sldIdLst>
    <p:sldId id="479" r:id="rId2"/>
    <p:sldId id="481" r:id="rId3"/>
    <p:sldId id="484" r:id="rId4"/>
    <p:sldId id="482" r:id="rId5"/>
    <p:sldId id="486" r:id="rId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handler" id="{3DBBC89B-4986-4493-A3F5-FB3A17D74929}">
          <p14:sldIdLst>
            <p14:sldId id="479"/>
            <p14:sldId id="481"/>
            <p14:sldId id="484"/>
            <p14:sldId id="482"/>
            <p14:sldId id="486"/>
          </p14:sldIdLst>
        </p14:section>
      </p14:sectionLst>
    </p:ext>
    <p:ext uri="{EFAFB233-063F-42B5-8137-9DF3F51BA10A}">
      <p15:sldGuideLst xmlns:p15="http://schemas.microsoft.com/office/powerpoint/2012/main">
        <p15:guide id="2" pos="340" userDrawn="1">
          <p15:clr>
            <a:srgbClr val="A4A3A4"/>
          </p15:clr>
        </p15:guide>
        <p15:guide id="3" orient="horz" pos="2799" userDrawn="1">
          <p15:clr>
            <a:srgbClr val="A4A3A4"/>
          </p15:clr>
        </p15:guide>
        <p15:guide id="4" pos="29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A278"/>
    <a:srgbClr val="9397F1"/>
    <a:srgbClr val="5F5FE5"/>
    <a:srgbClr val="E6E6E6"/>
    <a:srgbClr val="FB9F82"/>
    <a:srgbClr val="565EE9"/>
    <a:srgbClr val="FE97A1"/>
    <a:srgbClr val="6A4678"/>
    <a:srgbClr val="5448D2"/>
    <a:srgbClr val="B66A8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FB3A7B-8C7D-45D7-B8DE-D537DC7BB910}" v="177" dt="2023-04-10T21:52:59.4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423" autoAdjust="0"/>
    <p:restoredTop sz="76061" autoAdjust="0"/>
  </p:normalViewPr>
  <p:slideViewPr>
    <p:cSldViewPr snapToGrid="0" showGuides="1">
      <p:cViewPr>
        <p:scale>
          <a:sx n="100" d="100"/>
          <a:sy n="100" d="100"/>
        </p:scale>
        <p:origin x="772" y="212"/>
      </p:cViewPr>
      <p:guideLst>
        <p:guide pos="340"/>
        <p:guide orient="horz" pos="2799"/>
        <p:guide pos="2903"/>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272"/>
    </p:cViewPr>
  </p:sorterViewPr>
  <p:notesViewPr>
    <p:cSldViewPr snapToGrid="0" showGuides="1">
      <p:cViewPr varScale="1">
        <p:scale>
          <a:sx n="65" d="100"/>
          <a:sy n="65" d="100"/>
        </p:scale>
        <p:origin x="2914" y="6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潘龙" userId="7fefb8f7-bbed-4920-9a63-a54615ada999" providerId="ADAL" clId="{BAFB3A7B-8C7D-45D7-B8DE-D537DC7BB910}"/>
    <pc:docChg chg="undo custSel addSld delSld modSld sldOrd modSection">
      <pc:chgData name="潘龙" userId="7fefb8f7-bbed-4920-9a63-a54615ada999" providerId="ADAL" clId="{BAFB3A7B-8C7D-45D7-B8DE-D537DC7BB910}" dt="2023-04-10T21:52:59.424" v="582"/>
      <pc:docMkLst>
        <pc:docMk/>
      </pc:docMkLst>
      <pc:sldChg chg="addSp delSp modSp mod ord delAnim">
        <pc:chgData name="潘龙" userId="7fefb8f7-bbed-4920-9a63-a54615ada999" providerId="ADAL" clId="{BAFB3A7B-8C7D-45D7-B8DE-D537DC7BB910}" dt="2023-04-10T21:40:01.588" v="438" actId="1076"/>
        <pc:sldMkLst>
          <pc:docMk/>
          <pc:sldMk cId="1521761247" sldId="481"/>
        </pc:sldMkLst>
        <pc:spChg chg="del">
          <ac:chgData name="潘龙" userId="7fefb8f7-bbed-4920-9a63-a54615ada999" providerId="ADAL" clId="{BAFB3A7B-8C7D-45D7-B8DE-D537DC7BB910}" dt="2023-04-10T21:16:30.472" v="249" actId="478"/>
          <ac:spMkLst>
            <pc:docMk/>
            <pc:sldMk cId="1521761247" sldId="481"/>
            <ac:spMk id="3" creationId="{CCBADF2A-4695-A74E-A53E-B5D15AE95447}"/>
          </ac:spMkLst>
        </pc:spChg>
        <pc:spChg chg="add del mod">
          <ac:chgData name="潘龙" userId="7fefb8f7-bbed-4920-9a63-a54615ada999" providerId="ADAL" clId="{BAFB3A7B-8C7D-45D7-B8DE-D537DC7BB910}" dt="2023-04-10T21:33:36.826" v="304" actId="478"/>
          <ac:spMkLst>
            <pc:docMk/>
            <pc:sldMk cId="1521761247" sldId="481"/>
            <ac:spMk id="4" creationId="{B088D388-24F2-C8DA-299E-6992C6F65802}"/>
          </ac:spMkLst>
        </pc:spChg>
        <pc:spChg chg="mod">
          <ac:chgData name="潘龙" userId="7fefb8f7-bbed-4920-9a63-a54615ada999" providerId="ADAL" clId="{BAFB3A7B-8C7D-45D7-B8DE-D537DC7BB910}" dt="2023-04-10T21:38:34.426" v="406"/>
          <ac:spMkLst>
            <pc:docMk/>
            <pc:sldMk cId="1521761247" sldId="481"/>
            <ac:spMk id="7" creationId="{DC295ABE-D09A-4528-AC74-2A4FF8515717}"/>
          </ac:spMkLst>
        </pc:spChg>
        <pc:spChg chg="mod ord">
          <ac:chgData name="潘龙" userId="7fefb8f7-bbed-4920-9a63-a54615ada999" providerId="ADAL" clId="{BAFB3A7B-8C7D-45D7-B8DE-D537DC7BB910}" dt="2023-04-10T21:39:58.132" v="437" actId="1076"/>
          <ac:spMkLst>
            <pc:docMk/>
            <pc:sldMk cId="1521761247" sldId="481"/>
            <ac:spMk id="10" creationId="{E0C34E79-3287-451E-86CC-F4ADCC5B5608}"/>
          </ac:spMkLst>
        </pc:spChg>
        <pc:spChg chg="add del">
          <ac:chgData name="潘龙" userId="7fefb8f7-bbed-4920-9a63-a54615ada999" providerId="ADAL" clId="{BAFB3A7B-8C7D-45D7-B8DE-D537DC7BB910}" dt="2023-04-10T21:34:13.783" v="317"/>
          <ac:spMkLst>
            <pc:docMk/>
            <pc:sldMk cId="1521761247" sldId="481"/>
            <ac:spMk id="11" creationId="{57AD494C-0862-BDD7-A266-0A1E8D6AD745}"/>
          </ac:spMkLst>
        </pc:spChg>
        <pc:spChg chg="del mod">
          <ac:chgData name="潘龙" userId="7fefb8f7-bbed-4920-9a63-a54615ada999" providerId="ADAL" clId="{BAFB3A7B-8C7D-45D7-B8DE-D537DC7BB910}" dt="2023-04-10T21:33:38.041" v="305" actId="478"/>
          <ac:spMkLst>
            <pc:docMk/>
            <pc:sldMk cId="1521761247" sldId="481"/>
            <ac:spMk id="12" creationId="{C195B90A-8F34-4A9D-88E1-6ADF05AC0E7A}"/>
          </ac:spMkLst>
        </pc:spChg>
        <pc:spChg chg="del mod">
          <ac:chgData name="潘龙" userId="7fefb8f7-bbed-4920-9a63-a54615ada999" providerId="ADAL" clId="{BAFB3A7B-8C7D-45D7-B8DE-D537DC7BB910}" dt="2023-04-10T21:35:30.672" v="322" actId="478"/>
          <ac:spMkLst>
            <pc:docMk/>
            <pc:sldMk cId="1521761247" sldId="481"/>
            <ac:spMk id="15" creationId="{7702BF9A-29D8-4D61-8BF0-71B8303584CF}"/>
          </ac:spMkLst>
        </pc:spChg>
        <pc:spChg chg="del">
          <ac:chgData name="潘龙" userId="7fefb8f7-bbed-4920-9a63-a54615ada999" providerId="ADAL" clId="{BAFB3A7B-8C7D-45D7-B8DE-D537DC7BB910}" dt="2023-04-10T21:13:44.858" v="170" actId="478"/>
          <ac:spMkLst>
            <pc:docMk/>
            <pc:sldMk cId="1521761247" sldId="481"/>
            <ac:spMk id="17" creationId="{D6C88F8C-3BAD-4061-8581-9BC14169E0A1}"/>
          </ac:spMkLst>
        </pc:spChg>
        <pc:spChg chg="del">
          <ac:chgData name="潘龙" userId="7fefb8f7-bbed-4920-9a63-a54615ada999" providerId="ADAL" clId="{BAFB3A7B-8C7D-45D7-B8DE-D537DC7BB910}" dt="2023-04-10T21:13:44.858" v="170" actId="478"/>
          <ac:spMkLst>
            <pc:docMk/>
            <pc:sldMk cId="1521761247" sldId="481"/>
            <ac:spMk id="18" creationId="{96E69D8E-A403-4B5A-9FBA-2C9DF7650AEB}"/>
          </ac:spMkLst>
        </pc:spChg>
        <pc:spChg chg="add mod">
          <ac:chgData name="潘龙" userId="7fefb8f7-bbed-4920-9a63-a54615ada999" providerId="ADAL" clId="{BAFB3A7B-8C7D-45D7-B8DE-D537DC7BB910}" dt="2023-04-10T21:39:54.466" v="436" actId="1076"/>
          <ac:spMkLst>
            <pc:docMk/>
            <pc:sldMk cId="1521761247" sldId="481"/>
            <ac:spMk id="19" creationId="{D1C31C1D-D752-0D1F-28FB-67853781AF3A}"/>
          </ac:spMkLst>
        </pc:spChg>
        <pc:spChg chg="del">
          <ac:chgData name="潘龙" userId="7fefb8f7-bbed-4920-9a63-a54615ada999" providerId="ADAL" clId="{BAFB3A7B-8C7D-45D7-B8DE-D537DC7BB910}" dt="2023-04-10T21:13:44.858" v="170" actId="478"/>
          <ac:spMkLst>
            <pc:docMk/>
            <pc:sldMk cId="1521761247" sldId="481"/>
            <ac:spMk id="20" creationId="{43AA8F9C-AB2B-4D68-A9AF-74C782E61998}"/>
          </ac:spMkLst>
        </pc:spChg>
        <pc:spChg chg="mod ord">
          <ac:chgData name="潘龙" userId="7fefb8f7-bbed-4920-9a63-a54615ada999" providerId="ADAL" clId="{BAFB3A7B-8C7D-45D7-B8DE-D537DC7BB910}" dt="2023-04-10T21:15:10.990" v="201" actId="1076"/>
          <ac:spMkLst>
            <pc:docMk/>
            <pc:sldMk cId="1521761247" sldId="481"/>
            <ac:spMk id="21" creationId="{A63A6C17-6B67-42A5-8A73-0704FA46D71E}"/>
          </ac:spMkLst>
        </pc:spChg>
        <pc:spChg chg="mod">
          <ac:chgData name="潘龙" userId="7fefb8f7-bbed-4920-9a63-a54615ada999" providerId="ADAL" clId="{BAFB3A7B-8C7D-45D7-B8DE-D537DC7BB910}" dt="2023-04-10T21:18:56.922" v="272" actId="1076"/>
          <ac:spMkLst>
            <pc:docMk/>
            <pc:sldMk cId="1521761247" sldId="481"/>
            <ac:spMk id="22" creationId="{3216D448-86E8-4EF8-A612-D66E81D5BB7D}"/>
          </ac:spMkLst>
        </pc:spChg>
        <pc:spChg chg="mod">
          <ac:chgData name="潘龙" userId="7fefb8f7-bbed-4920-9a63-a54615ada999" providerId="ADAL" clId="{BAFB3A7B-8C7D-45D7-B8DE-D537DC7BB910}" dt="2023-04-10T21:40:01.588" v="438" actId="1076"/>
          <ac:spMkLst>
            <pc:docMk/>
            <pc:sldMk cId="1521761247" sldId="481"/>
            <ac:spMk id="23" creationId="{B03D40A1-E418-4253-9359-C25E499BA74A}"/>
          </ac:spMkLst>
        </pc:spChg>
        <pc:spChg chg="mod">
          <ac:chgData name="潘龙" userId="7fefb8f7-bbed-4920-9a63-a54615ada999" providerId="ADAL" clId="{BAFB3A7B-8C7D-45D7-B8DE-D537DC7BB910}" dt="2023-04-10T21:38:28.876" v="403" actId="1076"/>
          <ac:spMkLst>
            <pc:docMk/>
            <pc:sldMk cId="1521761247" sldId="481"/>
            <ac:spMk id="24" creationId="{6053081C-3575-4991-A22C-4C441A9BE77F}"/>
          </ac:spMkLst>
        </pc:spChg>
        <pc:spChg chg="add mod">
          <ac:chgData name="潘龙" userId="7fefb8f7-bbed-4920-9a63-a54615ada999" providerId="ADAL" clId="{BAFB3A7B-8C7D-45D7-B8DE-D537DC7BB910}" dt="2023-04-10T21:39:54.466" v="436" actId="1076"/>
          <ac:spMkLst>
            <pc:docMk/>
            <pc:sldMk cId="1521761247" sldId="481"/>
            <ac:spMk id="26" creationId="{435D3A79-1DB5-08EC-880D-03CCDA992AC1}"/>
          </ac:spMkLst>
        </pc:spChg>
        <pc:spChg chg="add mod">
          <ac:chgData name="潘龙" userId="7fefb8f7-bbed-4920-9a63-a54615ada999" providerId="ADAL" clId="{BAFB3A7B-8C7D-45D7-B8DE-D537DC7BB910}" dt="2023-04-10T21:39:54.466" v="436" actId="1076"/>
          <ac:spMkLst>
            <pc:docMk/>
            <pc:sldMk cId="1521761247" sldId="481"/>
            <ac:spMk id="28" creationId="{2EB4726F-3480-FA09-0D01-CE57ADF1C6FD}"/>
          </ac:spMkLst>
        </pc:spChg>
        <pc:spChg chg="add mod">
          <ac:chgData name="潘龙" userId="7fefb8f7-bbed-4920-9a63-a54615ada999" providerId="ADAL" clId="{BAFB3A7B-8C7D-45D7-B8DE-D537DC7BB910}" dt="2023-04-10T21:39:54.466" v="436" actId="1076"/>
          <ac:spMkLst>
            <pc:docMk/>
            <pc:sldMk cId="1521761247" sldId="481"/>
            <ac:spMk id="29" creationId="{E5069C40-FA4E-1725-0344-74266AB7D7E9}"/>
          </ac:spMkLst>
        </pc:spChg>
        <pc:spChg chg="add mod">
          <ac:chgData name="潘龙" userId="7fefb8f7-bbed-4920-9a63-a54615ada999" providerId="ADAL" clId="{BAFB3A7B-8C7D-45D7-B8DE-D537DC7BB910}" dt="2023-04-10T21:39:54.466" v="436" actId="1076"/>
          <ac:spMkLst>
            <pc:docMk/>
            <pc:sldMk cId="1521761247" sldId="481"/>
            <ac:spMk id="30" creationId="{3777CD2F-A8A0-FDE0-736B-87F9897C3159}"/>
          </ac:spMkLst>
        </pc:spChg>
        <pc:spChg chg="add mod">
          <ac:chgData name="潘龙" userId="7fefb8f7-bbed-4920-9a63-a54615ada999" providerId="ADAL" clId="{BAFB3A7B-8C7D-45D7-B8DE-D537DC7BB910}" dt="2023-04-10T21:39:54.466" v="436" actId="1076"/>
          <ac:spMkLst>
            <pc:docMk/>
            <pc:sldMk cId="1521761247" sldId="481"/>
            <ac:spMk id="32" creationId="{0DD961BD-B818-8293-E35C-07BCDC59C5F9}"/>
          </ac:spMkLst>
        </pc:spChg>
        <pc:graphicFrameChg chg="add del mod">
          <ac:chgData name="潘龙" userId="7fefb8f7-bbed-4920-9a63-a54615ada999" providerId="ADAL" clId="{BAFB3A7B-8C7D-45D7-B8DE-D537DC7BB910}" dt="2023-04-10T21:34:13.783" v="317"/>
          <ac:graphicFrameMkLst>
            <pc:docMk/>
            <pc:sldMk cId="1521761247" sldId="481"/>
            <ac:graphicFrameMk id="16" creationId="{96EAC190-7BE5-9C3D-0369-6604F72A4631}"/>
          </ac:graphicFrameMkLst>
        </pc:graphicFrameChg>
        <pc:picChg chg="del">
          <ac:chgData name="潘龙" userId="7fefb8f7-bbed-4920-9a63-a54615ada999" providerId="ADAL" clId="{BAFB3A7B-8C7D-45D7-B8DE-D537DC7BB910}" dt="2023-04-10T21:17:14.983" v="259" actId="478"/>
          <ac:picMkLst>
            <pc:docMk/>
            <pc:sldMk cId="1521761247" sldId="481"/>
            <ac:picMk id="2" creationId="{FDD1F0A0-24A4-D344-62DE-345143ABFA24}"/>
          </ac:picMkLst>
        </pc:picChg>
        <pc:picChg chg="add del mod">
          <ac:chgData name="潘龙" userId="7fefb8f7-bbed-4920-9a63-a54615ada999" providerId="ADAL" clId="{BAFB3A7B-8C7D-45D7-B8DE-D537DC7BB910}" dt="2023-04-10T21:17:02.887" v="256" actId="478"/>
          <ac:picMkLst>
            <pc:docMk/>
            <pc:sldMk cId="1521761247" sldId="481"/>
            <ac:picMk id="5" creationId="{0B9C5B2B-2B7C-EF3C-E760-F6882DA4E013}"/>
          </ac:picMkLst>
        </pc:picChg>
        <pc:picChg chg="del mod">
          <ac:chgData name="潘龙" userId="7fefb8f7-bbed-4920-9a63-a54615ada999" providerId="ADAL" clId="{BAFB3A7B-8C7D-45D7-B8DE-D537DC7BB910}" dt="2023-04-10T21:15:58.613" v="235" actId="478"/>
          <ac:picMkLst>
            <pc:docMk/>
            <pc:sldMk cId="1521761247" sldId="481"/>
            <ac:picMk id="6" creationId="{5E3E03A0-ABF2-0AC7-3BAC-478C380DAC28}"/>
          </ac:picMkLst>
        </pc:picChg>
        <pc:picChg chg="mod">
          <ac:chgData name="潘龙" userId="7fefb8f7-bbed-4920-9a63-a54615ada999" providerId="ADAL" clId="{BAFB3A7B-8C7D-45D7-B8DE-D537DC7BB910}" dt="2023-04-10T21:39:54.466" v="436" actId="1076"/>
          <ac:picMkLst>
            <pc:docMk/>
            <pc:sldMk cId="1521761247" sldId="481"/>
            <ac:picMk id="8" creationId="{1E955EE0-BEB7-7AC3-EEE1-C6A3A5AAAF8A}"/>
          </ac:picMkLst>
        </pc:picChg>
        <pc:picChg chg="mod">
          <ac:chgData name="潘龙" userId="7fefb8f7-bbed-4920-9a63-a54615ada999" providerId="ADAL" clId="{BAFB3A7B-8C7D-45D7-B8DE-D537DC7BB910}" dt="2023-04-10T21:15:50.159" v="232" actId="1076"/>
          <ac:picMkLst>
            <pc:docMk/>
            <pc:sldMk cId="1521761247" sldId="481"/>
            <ac:picMk id="9" creationId="{6C52696E-70AF-4137-B8ED-877DA770F685}"/>
          </ac:picMkLst>
        </pc:picChg>
        <pc:picChg chg="del mod">
          <ac:chgData name="潘龙" userId="7fefb8f7-bbed-4920-9a63-a54615ada999" providerId="ADAL" clId="{BAFB3A7B-8C7D-45D7-B8DE-D537DC7BB910}" dt="2023-04-10T21:09:35.239" v="163" actId="478"/>
          <ac:picMkLst>
            <pc:docMk/>
            <pc:sldMk cId="1521761247" sldId="481"/>
            <ac:picMk id="14" creationId="{F769A8B0-B732-CCA3-34B5-BEFF8D23C323}"/>
          </ac:picMkLst>
        </pc:picChg>
        <pc:picChg chg="add mod">
          <ac:chgData name="潘龙" userId="7fefb8f7-bbed-4920-9a63-a54615ada999" providerId="ADAL" clId="{BAFB3A7B-8C7D-45D7-B8DE-D537DC7BB910}" dt="2023-04-10T21:39:54.466" v="436" actId="1076"/>
          <ac:picMkLst>
            <pc:docMk/>
            <pc:sldMk cId="1521761247" sldId="481"/>
            <ac:picMk id="25" creationId="{4BBF3E3F-1AB2-A7B4-A535-797859EAB53B}"/>
          </ac:picMkLst>
        </pc:picChg>
        <pc:picChg chg="add mod">
          <ac:chgData name="潘龙" userId="7fefb8f7-bbed-4920-9a63-a54615ada999" providerId="ADAL" clId="{BAFB3A7B-8C7D-45D7-B8DE-D537DC7BB910}" dt="2023-04-10T21:39:54.466" v="436" actId="1076"/>
          <ac:picMkLst>
            <pc:docMk/>
            <pc:sldMk cId="1521761247" sldId="481"/>
            <ac:picMk id="27" creationId="{8D1590BF-7863-FE3B-4684-828117D26108}"/>
          </ac:picMkLst>
        </pc:picChg>
        <pc:picChg chg="add mod">
          <ac:chgData name="潘龙" userId="7fefb8f7-bbed-4920-9a63-a54615ada999" providerId="ADAL" clId="{BAFB3A7B-8C7D-45D7-B8DE-D537DC7BB910}" dt="2023-04-10T21:38:30.594" v="404" actId="1076"/>
          <ac:picMkLst>
            <pc:docMk/>
            <pc:sldMk cId="1521761247" sldId="481"/>
            <ac:picMk id="31" creationId="{D495F731-69DC-3005-F8EB-D1320547C7C5}"/>
          </ac:picMkLst>
        </pc:picChg>
        <pc:picChg chg="add del mod">
          <ac:chgData name="潘龙" userId="7fefb8f7-bbed-4920-9a63-a54615ada999" providerId="ADAL" clId="{BAFB3A7B-8C7D-45D7-B8DE-D537DC7BB910}" dt="2023-04-10T21:33:34.125" v="300" actId="478"/>
          <ac:picMkLst>
            <pc:docMk/>
            <pc:sldMk cId="1521761247" sldId="481"/>
            <ac:picMk id="1026" creationId="{B81A90AE-A5E5-68FE-F86F-8D27545BE673}"/>
          </ac:picMkLst>
        </pc:picChg>
        <pc:picChg chg="add del mod">
          <ac:chgData name="潘龙" userId="7fefb8f7-bbed-4920-9a63-a54615ada999" providerId="ADAL" clId="{BAFB3A7B-8C7D-45D7-B8DE-D537DC7BB910}" dt="2023-04-10T21:33:34.540" v="301" actId="478"/>
          <ac:picMkLst>
            <pc:docMk/>
            <pc:sldMk cId="1521761247" sldId="481"/>
            <ac:picMk id="1028" creationId="{E33D981F-F083-56CA-AE0C-0457DFAC51BE}"/>
          </ac:picMkLst>
        </pc:picChg>
        <pc:picChg chg="add del mod">
          <ac:chgData name="潘龙" userId="7fefb8f7-bbed-4920-9a63-a54615ada999" providerId="ADAL" clId="{BAFB3A7B-8C7D-45D7-B8DE-D537DC7BB910}" dt="2023-04-10T21:33:35.315" v="302" actId="478"/>
          <ac:picMkLst>
            <pc:docMk/>
            <pc:sldMk cId="1521761247" sldId="481"/>
            <ac:picMk id="1030" creationId="{5340DA0F-60DC-4B27-785D-7A98CA784846}"/>
          </ac:picMkLst>
        </pc:picChg>
      </pc:sldChg>
      <pc:sldChg chg="addSp delSp modSp mod addAnim delAnim modAnim modNotesTx">
        <pc:chgData name="潘龙" userId="7fefb8f7-bbed-4920-9a63-a54615ada999" providerId="ADAL" clId="{BAFB3A7B-8C7D-45D7-B8DE-D537DC7BB910}" dt="2023-04-10T21:10:03.953" v="166" actId="478"/>
        <pc:sldMkLst>
          <pc:docMk/>
          <pc:sldMk cId="1017623033" sldId="482"/>
        </pc:sldMkLst>
        <pc:spChg chg="mod">
          <ac:chgData name="潘龙" userId="7fefb8f7-bbed-4920-9a63-a54615ada999" providerId="ADAL" clId="{BAFB3A7B-8C7D-45D7-B8DE-D537DC7BB910}" dt="2023-04-10T21:04:54.431" v="143" actId="1076"/>
          <ac:spMkLst>
            <pc:docMk/>
            <pc:sldMk cId="1017623033" sldId="482"/>
            <ac:spMk id="2" creationId="{2EFAC4DA-2848-4557-80D8-354798B3533A}"/>
          </ac:spMkLst>
        </pc:spChg>
        <pc:spChg chg="add mod">
          <ac:chgData name="潘龙" userId="7fefb8f7-bbed-4920-9a63-a54615ada999" providerId="ADAL" clId="{BAFB3A7B-8C7D-45D7-B8DE-D537DC7BB910}" dt="2023-04-10T21:05:46.344" v="160" actId="1076"/>
          <ac:spMkLst>
            <pc:docMk/>
            <pc:sldMk cId="1017623033" sldId="482"/>
            <ac:spMk id="4" creationId="{C0A0635D-A2D1-E52D-FB81-03D3E0FF7698}"/>
          </ac:spMkLst>
        </pc:spChg>
        <pc:spChg chg="add mod">
          <ac:chgData name="潘龙" userId="7fefb8f7-bbed-4920-9a63-a54615ada999" providerId="ADAL" clId="{BAFB3A7B-8C7D-45D7-B8DE-D537DC7BB910}" dt="2023-04-10T21:05:29.674" v="157" actId="14100"/>
          <ac:spMkLst>
            <pc:docMk/>
            <pc:sldMk cId="1017623033" sldId="482"/>
            <ac:spMk id="5" creationId="{BEBB5A67-0363-8339-E1A8-B4B0C07D1DEA}"/>
          </ac:spMkLst>
        </pc:spChg>
        <pc:spChg chg="add mod">
          <ac:chgData name="潘龙" userId="7fefb8f7-bbed-4920-9a63-a54615ada999" providerId="ADAL" clId="{BAFB3A7B-8C7D-45D7-B8DE-D537DC7BB910}" dt="2023-04-10T21:03:10.256" v="116" actId="120"/>
          <ac:spMkLst>
            <pc:docMk/>
            <pc:sldMk cId="1017623033" sldId="482"/>
            <ac:spMk id="6" creationId="{6677EDD3-FA65-0E90-ED59-CE7B9A6512A9}"/>
          </ac:spMkLst>
        </pc:spChg>
        <pc:spChg chg="add del mod">
          <ac:chgData name="潘龙" userId="7fefb8f7-bbed-4920-9a63-a54615ada999" providerId="ADAL" clId="{BAFB3A7B-8C7D-45D7-B8DE-D537DC7BB910}" dt="2023-04-10T21:03:12.204" v="117" actId="120"/>
          <ac:spMkLst>
            <pc:docMk/>
            <pc:sldMk cId="1017623033" sldId="482"/>
            <ac:spMk id="8" creationId="{053B4922-375B-9AD4-1498-FA1DEB2BC3B9}"/>
          </ac:spMkLst>
        </pc:spChg>
        <pc:spChg chg="mod">
          <ac:chgData name="潘龙" userId="7fefb8f7-bbed-4920-9a63-a54615ada999" providerId="ADAL" clId="{BAFB3A7B-8C7D-45D7-B8DE-D537DC7BB910}" dt="2023-04-10T21:05:32.287" v="158" actId="14100"/>
          <ac:spMkLst>
            <pc:docMk/>
            <pc:sldMk cId="1017623033" sldId="482"/>
            <ac:spMk id="12" creationId="{D4F50C73-9B06-424E-8ED3-F627748E3D5B}"/>
          </ac:spMkLst>
        </pc:spChg>
        <pc:spChg chg="mod">
          <ac:chgData name="潘龙" userId="7fefb8f7-bbed-4920-9a63-a54615ada999" providerId="ADAL" clId="{BAFB3A7B-8C7D-45D7-B8DE-D537DC7BB910}" dt="2023-04-10T21:05:06.501" v="149" actId="14100"/>
          <ac:spMkLst>
            <pc:docMk/>
            <pc:sldMk cId="1017623033" sldId="482"/>
            <ac:spMk id="15" creationId="{CFDCA153-5EC6-7495-A8EA-9A677E32C647}"/>
          </ac:spMkLst>
        </pc:spChg>
        <pc:spChg chg="mod">
          <ac:chgData name="潘龙" userId="7fefb8f7-bbed-4920-9a63-a54615ada999" providerId="ADAL" clId="{BAFB3A7B-8C7D-45D7-B8DE-D537DC7BB910}" dt="2023-04-10T21:05:27.042" v="156" actId="1076"/>
          <ac:spMkLst>
            <pc:docMk/>
            <pc:sldMk cId="1017623033" sldId="482"/>
            <ac:spMk id="19" creationId="{245CBB18-F0B5-4EAB-9998-CCECA6DCB733}"/>
          </ac:spMkLst>
        </pc:spChg>
        <pc:picChg chg="mod modCrop">
          <ac:chgData name="潘龙" userId="7fefb8f7-bbed-4920-9a63-a54615ada999" providerId="ADAL" clId="{BAFB3A7B-8C7D-45D7-B8DE-D537DC7BB910}" dt="2023-04-10T21:05:24.429" v="155" actId="1076"/>
          <ac:picMkLst>
            <pc:docMk/>
            <pc:sldMk cId="1017623033" sldId="482"/>
            <ac:picMk id="3" creationId="{04253E8D-255A-EEF8-5398-5E38EACF61BC}"/>
          </ac:picMkLst>
        </pc:picChg>
        <pc:picChg chg="del">
          <ac:chgData name="潘龙" userId="7fefb8f7-bbed-4920-9a63-a54615ada999" providerId="ADAL" clId="{BAFB3A7B-8C7D-45D7-B8DE-D537DC7BB910}" dt="2023-04-10T21:10:03.953" v="166" actId="478"/>
          <ac:picMkLst>
            <pc:docMk/>
            <pc:sldMk cId="1017623033" sldId="482"/>
            <ac:picMk id="21" creationId="{85EBE073-8447-47F0-B130-39E3C8713D07}"/>
          </ac:picMkLst>
        </pc:picChg>
      </pc:sldChg>
      <pc:sldChg chg="addSp delSp modSp new del">
        <pc:chgData name="潘龙" userId="7fefb8f7-bbed-4920-9a63-a54615ada999" providerId="ADAL" clId="{BAFB3A7B-8C7D-45D7-B8DE-D537DC7BB910}" dt="2023-04-10T21:40:55.653" v="453" actId="47"/>
        <pc:sldMkLst>
          <pc:docMk/>
          <pc:sldMk cId="225341329" sldId="483"/>
        </pc:sldMkLst>
        <pc:picChg chg="add del mod">
          <ac:chgData name="潘龙" userId="7fefb8f7-bbed-4920-9a63-a54615ada999" providerId="ADAL" clId="{BAFB3A7B-8C7D-45D7-B8DE-D537DC7BB910}" dt="2023-04-10T21:40:53.801" v="452" actId="478"/>
          <ac:picMkLst>
            <pc:docMk/>
            <pc:sldMk cId="225341329" sldId="483"/>
            <ac:picMk id="2050" creationId="{CFAD690A-5358-85B4-5895-B992823C5DFC}"/>
          </ac:picMkLst>
        </pc:picChg>
      </pc:sldChg>
      <pc:sldChg chg="addSp delSp modSp add mod modAnim modNotesTx">
        <pc:chgData name="潘龙" userId="7fefb8f7-bbed-4920-9a63-a54615ada999" providerId="ADAL" clId="{BAFB3A7B-8C7D-45D7-B8DE-D537DC7BB910}" dt="2023-04-10T21:52:59.424" v="582"/>
        <pc:sldMkLst>
          <pc:docMk/>
          <pc:sldMk cId="2962170473" sldId="484"/>
        </pc:sldMkLst>
        <pc:spChg chg="add mod">
          <ac:chgData name="潘龙" userId="7fefb8f7-bbed-4920-9a63-a54615ada999" providerId="ADAL" clId="{BAFB3A7B-8C7D-45D7-B8DE-D537DC7BB910}" dt="2023-04-10T21:52:16.899" v="575" actId="164"/>
          <ac:spMkLst>
            <pc:docMk/>
            <pc:sldMk cId="2962170473" sldId="484"/>
            <ac:spMk id="2" creationId="{CE1C4A24-5118-8638-B596-D62AEB245AE8}"/>
          </ac:spMkLst>
        </pc:spChg>
        <pc:spChg chg="mod">
          <ac:chgData name="潘龙" userId="7fefb8f7-bbed-4920-9a63-a54615ada999" providerId="ADAL" clId="{BAFB3A7B-8C7D-45D7-B8DE-D537DC7BB910}" dt="2023-04-10T21:52:10.728" v="574" actId="164"/>
          <ac:spMkLst>
            <pc:docMk/>
            <pc:sldMk cId="2962170473" sldId="484"/>
            <ac:spMk id="4" creationId="{B088D388-24F2-C8DA-299E-6992C6F65802}"/>
          </ac:spMkLst>
        </pc:spChg>
        <pc:spChg chg="add mod">
          <ac:chgData name="潘龙" userId="7fefb8f7-bbed-4920-9a63-a54615ada999" providerId="ADAL" clId="{BAFB3A7B-8C7D-45D7-B8DE-D537DC7BB910}" dt="2023-04-10T21:51:52.674" v="570" actId="2085"/>
          <ac:spMkLst>
            <pc:docMk/>
            <pc:sldMk cId="2962170473" sldId="484"/>
            <ac:spMk id="6" creationId="{94DCE332-AACA-650F-0CFF-C0DF56470507}"/>
          </ac:spMkLst>
        </pc:spChg>
        <pc:spChg chg="add mod">
          <ac:chgData name="潘龙" userId="7fefb8f7-bbed-4920-9a63-a54615ada999" providerId="ADAL" clId="{BAFB3A7B-8C7D-45D7-B8DE-D537DC7BB910}" dt="2023-04-10T21:52:00.036" v="572" actId="1076"/>
          <ac:spMkLst>
            <pc:docMk/>
            <pc:sldMk cId="2962170473" sldId="484"/>
            <ac:spMk id="11" creationId="{03726725-816F-532E-3274-91555E24ADC3}"/>
          </ac:spMkLst>
        </pc:spChg>
        <pc:spChg chg="mod">
          <ac:chgData name="潘龙" userId="7fefb8f7-bbed-4920-9a63-a54615ada999" providerId="ADAL" clId="{BAFB3A7B-8C7D-45D7-B8DE-D537DC7BB910}" dt="2023-04-10T21:52:06.155" v="573" actId="164"/>
          <ac:spMkLst>
            <pc:docMk/>
            <pc:sldMk cId="2962170473" sldId="484"/>
            <ac:spMk id="12" creationId="{C195B90A-8F34-4A9D-88E1-6ADF05AC0E7A}"/>
          </ac:spMkLst>
        </pc:spChg>
        <pc:grpChg chg="add mod">
          <ac:chgData name="潘龙" userId="7fefb8f7-bbed-4920-9a63-a54615ada999" providerId="ADAL" clId="{BAFB3A7B-8C7D-45D7-B8DE-D537DC7BB910}" dt="2023-04-10T21:52:06.155" v="573" actId="164"/>
          <ac:grpSpMkLst>
            <pc:docMk/>
            <pc:sldMk cId="2962170473" sldId="484"/>
            <ac:grpSpMk id="14" creationId="{A3408F49-8738-E7FF-98AC-14D76A2F39C1}"/>
          </ac:grpSpMkLst>
        </pc:grpChg>
        <pc:grpChg chg="add mod">
          <ac:chgData name="潘龙" userId="7fefb8f7-bbed-4920-9a63-a54615ada999" providerId="ADAL" clId="{BAFB3A7B-8C7D-45D7-B8DE-D537DC7BB910}" dt="2023-04-10T21:52:10.728" v="574" actId="164"/>
          <ac:grpSpMkLst>
            <pc:docMk/>
            <pc:sldMk cId="2962170473" sldId="484"/>
            <ac:grpSpMk id="16" creationId="{92ED68D1-4186-DC16-2F55-43AFC6D4BE16}"/>
          </ac:grpSpMkLst>
        </pc:grpChg>
        <pc:grpChg chg="add mod">
          <ac:chgData name="潘龙" userId="7fefb8f7-bbed-4920-9a63-a54615ada999" providerId="ADAL" clId="{BAFB3A7B-8C7D-45D7-B8DE-D537DC7BB910}" dt="2023-04-10T21:52:16.899" v="575" actId="164"/>
          <ac:grpSpMkLst>
            <pc:docMk/>
            <pc:sldMk cId="2962170473" sldId="484"/>
            <ac:grpSpMk id="17" creationId="{A3C6BAB7-C04F-B324-F164-6EBF0A4AF4F3}"/>
          </ac:grpSpMkLst>
        </pc:grpChg>
        <pc:picChg chg="mod">
          <ac:chgData name="潘龙" userId="7fefb8f7-bbed-4920-9a63-a54615ada999" providerId="ADAL" clId="{BAFB3A7B-8C7D-45D7-B8DE-D537DC7BB910}" dt="2023-04-10T21:52:06.155" v="573" actId="164"/>
          <ac:picMkLst>
            <pc:docMk/>
            <pc:sldMk cId="2962170473" sldId="484"/>
            <ac:picMk id="1026" creationId="{B81A90AE-A5E5-68FE-F86F-8D27545BE673}"/>
          </ac:picMkLst>
        </pc:picChg>
        <pc:picChg chg="mod">
          <ac:chgData name="潘龙" userId="7fefb8f7-bbed-4920-9a63-a54615ada999" providerId="ADAL" clId="{BAFB3A7B-8C7D-45D7-B8DE-D537DC7BB910}" dt="2023-04-10T21:52:10.728" v="574" actId="164"/>
          <ac:picMkLst>
            <pc:docMk/>
            <pc:sldMk cId="2962170473" sldId="484"/>
            <ac:picMk id="1028" creationId="{E33D981F-F083-56CA-AE0C-0457DFAC51BE}"/>
          </ac:picMkLst>
        </pc:picChg>
        <pc:picChg chg="mod">
          <ac:chgData name="潘龙" userId="7fefb8f7-bbed-4920-9a63-a54615ada999" providerId="ADAL" clId="{BAFB3A7B-8C7D-45D7-B8DE-D537DC7BB910}" dt="2023-04-10T21:52:16.899" v="575" actId="164"/>
          <ac:picMkLst>
            <pc:docMk/>
            <pc:sldMk cId="2962170473" sldId="484"/>
            <ac:picMk id="1030" creationId="{5340DA0F-60DC-4B27-785D-7A98CA784846}"/>
          </ac:picMkLst>
        </pc:picChg>
        <pc:cxnChg chg="add del">
          <ac:chgData name="潘龙" userId="7fefb8f7-bbed-4920-9a63-a54615ada999" providerId="ADAL" clId="{BAFB3A7B-8C7D-45D7-B8DE-D537DC7BB910}" dt="2023-04-10T21:51:31.082" v="566" actId="478"/>
          <ac:cxnSpMkLst>
            <pc:docMk/>
            <pc:sldMk cId="2962170473" sldId="484"/>
            <ac:cxnSpMk id="5" creationId="{C80AA921-FB7B-42CC-6E77-17D145B730D6}"/>
          </ac:cxnSpMkLst>
        </pc:cxnChg>
      </pc:sldChg>
      <pc:sldChg chg="delSp modSp add mod setBg modNotesTx">
        <pc:chgData name="潘龙" userId="7fefb8f7-bbed-4920-9a63-a54615ada999" providerId="ADAL" clId="{BAFB3A7B-8C7D-45D7-B8DE-D537DC7BB910}" dt="2023-04-10T21:49:31.866" v="559" actId="20577"/>
        <pc:sldMkLst>
          <pc:docMk/>
          <pc:sldMk cId="1490662405" sldId="486"/>
        </pc:sldMkLst>
        <pc:spChg chg="mod">
          <ac:chgData name="潘龙" userId="7fefb8f7-bbed-4920-9a63-a54615ada999" providerId="ADAL" clId="{BAFB3A7B-8C7D-45D7-B8DE-D537DC7BB910}" dt="2023-04-10T21:48:48.841" v="539" actId="403"/>
          <ac:spMkLst>
            <pc:docMk/>
            <pc:sldMk cId="1490662405" sldId="486"/>
            <ac:spMk id="3" creationId="{63EA39A7-10D0-4506-6AD8-5DF877C6DDDC}"/>
          </ac:spMkLst>
        </pc:spChg>
        <pc:spChg chg="mod">
          <ac:chgData name="潘龙" userId="7fefb8f7-bbed-4920-9a63-a54615ada999" providerId="ADAL" clId="{BAFB3A7B-8C7D-45D7-B8DE-D537DC7BB910}" dt="2023-04-10T21:48:53.847" v="540" actId="1076"/>
          <ac:spMkLst>
            <pc:docMk/>
            <pc:sldMk cId="1490662405" sldId="486"/>
            <ac:spMk id="4" creationId="{6428DE13-396E-E173-E4F1-663D15E98D35}"/>
          </ac:spMkLst>
        </pc:spChg>
        <pc:spChg chg="mod">
          <ac:chgData name="潘龙" userId="7fefb8f7-bbed-4920-9a63-a54615ada999" providerId="ADAL" clId="{BAFB3A7B-8C7D-45D7-B8DE-D537DC7BB910}" dt="2023-04-10T21:48:53.847" v="540" actId="1076"/>
          <ac:spMkLst>
            <pc:docMk/>
            <pc:sldMk cId="1490662405" sldId="486"/>
            <ac:spMk id="5" creationId="{FA877D7D-6D30-9963-46CF-D32AC0441CDF}"/>
          </ac:spMkLst>
        </pc:spChg>
        <pc:spChg chg="mod">
          <ac:chgData name="潘龙" userId="7fefb8f7-bbed-4920-9a63-a54615ada999" providerId="ADAL" clId="{BAFB3A7B-8C7D-45D7-B8DE-D537DC7BB910}" dt="2023-04-10T21:49:31.866" v="559" actId="20577"/>
          <ac:spMkLst>
            <pc:docMk/>
            <pc:sldMk cId="1490662405" sldId="486"/>
            <ac:spMk id="6" creationId="{52A0F8A3-E7DC-FDA3-2DD0-4DE5D2703428}"/>
          </ac:spMkLst>
        </pc:spChg>
        <pc:spChg chg="mod">
          <ac:chgData name="潘龙" userId="7fefb8f7-bbed-4920-9a63-a54615ada999" providerId="ADAL" clId="{BAFB3A7B-8C7D-45D7-B8DE-D537DC7BB910}" dt="2023-04-10T21:48:06.896" v="526" actId="1076"/>
          <ac:spMkLst>
            <pc:docMk/>
            <pc:sldMk cId="1490662405" sldId="486"/>
            <ac:spMk id="8" creationId="{1BC6A2D9-DF6A-40DD-BCF9-FE816D278104}"/>
          </ac:spMkLst>
        </pc:spChg>
        <pc:spChg chg="mod">
          <ac:chgData name="潘龙" userId="7fefb8f7-bbed-4920-9a63-a54615ada999" providerId="ADAL" clId="{BAFB3A7B-8C7D-45D7-B8DE-D537DC7BB910}" dt="2023-04-10T21:48:42.487" v="537" actId="1076"/>
          <ac:spMkLst>
            <pc:docMk/>
            <pc:sldMk cId="1490662405" sldId="486"/>
            <ac:spMk id="9" creationId="{9B2B249C-1E3B-8D15-ECD0-630F925A4ED5}"/>
          </ac:spMkLst>
        </pc:spChg>
        <pc:spChg chg="del">
          <ac:chgData name="潘龙" userId="7fefb8f7-bbed-4920-9a63-a54615ada999" providerId="ADAL" clId="{BAFB3A7B-8C7D-45D7-B8DE-D537DC7BB910}" dt="2023-04-10T21:48:03.673" v="524" actId="478"/>
          <ac:spMkLst>
            <pc:docMk/>
            <pc:sldMk cId="1490662405" sldId="486"/>
            <ac:spMk id="10" creationId="{4B52D543-09B6-009F-E5E9-5C57AB6F2918}"/>
          </ac:spMkLst>
        </pc:spChg>
        <pc:spChg chg="del mod">
          <ac:chgData name="潘龙" userId="7fefb8f7-bbed-4920-9a63-a54615ada999" providerId="ADAL" clId="{BAFB3A7B-8C7D-45D7-B8DE-D537DC7BB910}" dt="2023-04-10T21:47:53.116" v="520"/>
          <ac:spMkLst>
            <pc:docMk/>
            <pc:sldMk cId="1490662405" sldId="486"/>
            <ac:spMk id="16" creationId="{BCD609F5-1BE5-4E3C-A99E-1876CFFB004E}"/>
          </ac:spMkLst>
        </pc:spChg>
        <pc:spChg chg="mod">
          <ac:chgData name="潘龙" userId="7fefb8f7-bbed-4920-9a63-a54615ada999" providerId="ADAL" clId="{BAFB3A7B-8C7D-45D7-B8DE-D537DC7BB910}" dt="2023-04-10T21:43:30.164" v="492" actId="1076"/>
          <ac:spMkLst>
            <pc:docMk/>
            <pc:sldMk cId="1490662405" sldId="486"/>
            <ac:spMk id="17" creationId="{47DB5975-98E5-4425-A438-176E2C6DBFD2}"/>
          </ac:spMkLst>
        </pc:spChg>
        <pc:spChg chg="mod">
          <ac:chgData name="潘龙" userId="7fefb8f7-bbed-4920-9a63-a54615ada999" providerId="ADAL" clId="{BAFB3A7B-8C7D-45D7-B8DE-D537DC7BB910}" dt="2023-04-10T21:47:57.914" v="522" actId="1076"/>
          <ac:spMkLst>
            <pc:docMk/>
            <pc:sldMk cId="1490662405" sldId="486"/>
            <ac:spMk id="18" creationId="{2D833CA0-5F57-466B-8AEA-2915A68BAF80}"/>
          </ac:spMkLst>
        </pc:spChg>
        <pc:spChg chg="mod">
          <ac:chgData name="潘龙" userId="7fefb8f7-bbed-4920-9a63-a54615ada999" providerId="ADAL" clId="{BAFB3A7B-8C7D-45D7-B8DE-D537DC7BB910}" dt="2023-04-10T21:48:53.847" v="540" actId="1076"/>
          <ac:spMkLst>
            <pc:docMk/>
            <pc:sldMk cId="1490662405" sldId="486"/>
            <ac:spMk id="19" creationId="{DD9D13DF-7E2C-4C75-812F-CC8F6FED0D4B}"/>
          </ac:spMkLst>
        </pc:spChg>
        <pc:spChg chg="mod">
          <ac:chgData name="潘龙" userId="7fefb8f7-bbed-4920-9a63-a54615ada999" providerId="ADAL" clId="{BAFB3A7B-8C7D-45D7-B8DE-D537DC7BB910}" dt="2023-04-10T21:43:36.142" v="496" actId="1076"/>
          <ac:spMkLst>
            <pc:docMk/>
            <pc:sldMk cId="1490662405" sldId="486"/>
            <ac:spMk id="20" creationId="{6DDA0444-A68B-4777-99C9-D492E53575CB}"/>
          </ac:spMkLst>
        </pc:spChg>
        <pc:picChg chg="mod">
          <ac:chgData name="潘龙" userId="7fefb8f7-bbed-4920-9a63-a54615ada999" providerId="ADAL" clId="{BAFB3A7B-8C7D-45D7-B8DE-D537DC7BB910}" dt="2023-04-10T21:49:25.293" v="555" actId="1076"/>
          <ac:picMkLst>
            <pc:docMk/>
            <pc:sldMk cId="1490662405" sldId="486"/>
            <ac:picMk id="7" creationId="{55D8C73D-2124-4DC5-A607-0B42A61B8B1C}"/>
          </ac:picMkLst>
        </pc:picChg>
      </pc:sldChg>
    </pc:docChg>
  </pc:docChgLst>
  <pc:docChgLst>
    <pc:chgData name="潘龙" userId="7fefb8f7-bbed-4920-9a63-a54615ada999" providerId="ADAL" clId="{000CBAED-1F82-438A-A751-78918C1CE5FB}"/>
    <pc:docChg chg="undo custSel modSld">
      <pc:chgData name="潘龙" userId="7fefb8f7-bbed-4920-9a63-a54615ada999" providerId="ADAL" clId="{000CBAED-1F82-438A-A751-78918C1CE5FB}" dt="2023-02-28T13:25:03.330" v="1035" actId="478"/>
      <pc:docMkLst>
        <pc:docMk/>
      </pc:docMkLst>
      <pc:sldChg chg="modSp mod">
        <pc:chgData name="潘龙" userId="7fefb8f7-bbed-4920-9a63-a54615ada999" providerId="ADAL" clId="{000CBAED-1F82-438A-A751-78918C1CE5FB}" dt="2023-02-28T12:39:56.739" v="47" actId="962"/>
        <pc:sldMkLst>
          <pc:docMk/>
          <pc:sldMk cId="1817923341" sldId="479"/>
        </pc:sldMkLst>
        <pc:spChg chg="mod">
          <ac:chgData name="潘龙" userId="7fefb8f7-bbed-4920-9a63-a54615ada999" providerId="ADAL" clId="{000CBAED-1F82-438A-A751-78918C1CE5FB}" dt="2023-02-28T12:39:56.739" v="47" actId="962"/>
          <ac:spMkLst>
            <pc:docMk/>
            <pc:sldMk cId="1817923341" sldId="479"/>
            <ac:spMk id="2" creationId="{806D4F5E-A52C-44A2-948A-8FCE23EEC73D}"/>
          </ac:spMkLst>
        </pc:spChg>
        <pc:spChg chg="mod">
          <ac:chgData name="潘龙" userId="7fefb8f7-bbed-4920-9a63-a54615ada999" providerId="ADAL" clId="{000CBAED-1F82-438A-A751-78918C1CE5FB}" dt="2023-02-28T12:39:28.524" v="45" actId="962"/>
          <ac:spMkLst>
            <pc:docMk/>
            <pc:sldMk cId="1817923341" sldId="479"/>
            <ac:spMk id="15" creationId="{5D6170CE-EFCD-4F45-A61F-A86CAFAC988E}"/>
          </ac:spMkLst>
        </pc:spChg>
        <pc:picChg chg="mod">
          <ac:chgData name="潘龙" userId="7fefb8f7-bbed-4920-9a63-a54615ada999" providerId="ADAL" clId="{000CBAED-1F82-438A-A751-78918C1CE5FB}" dt="2023-02-28T12:36:58.389" v="31" actId="1076"/>
          <ac:picMkLst>
            <pc:docMk/>
            <pc:sldMk cId="1817923341" sldId="479"/>
            <ac:picMk id="4" creationId="{05A86AA5-F108-173D-BBAD-DC8E90C0991D}"/>
          </ac:picMkLst>
        </pc:picChg>
      </pc:sldChg>
      <pc:sldChg chg="addSp delSp modSp mod addAnim delAnim modNotesTx">
        <pc:chgData name="潘龙" userId="7fefb8f7-bbed-4920-9a63-a54615ada999" providerId="ADAL" clId="{000CBAED-1F82-438A-A751-78918C1CE5FB}" dt="2023-02-28T12:50:23.722" v="606" actId="20577"/>
        <pc:sldMkLst>
          <pc:docMk/>
          <pc:sldMk cId="1521761247" sldId="481"/>
        </pc:sldMkLst>
        <pc:picChg chg="add del mod">
          <ac:chgData name="潘龙" userId="7fefb8f7-bbed-4920-9a63-a54615ada999" providerId="ADAL" clId="{000CBAED-1F82-438A-A751-78918C1CE5FB}" dt="2023-02-28T12:47:11.367" v="98" actId="1076"/>
          <ac:picMkLst>
            <pc:docMk/>
            <pc:sldMk cId="1521761247" sldId="481"/>
            <ac:picMk id="14" creationId="{F769A8B0-B732-CCA3-34B5-BEFF8D23C323}"/>
          </ac:picMkLst>
        </pc:picChg>
      </pc:sldChg>
      <pc:sldChg chg="addSp delSp modSp mod addAnim delAnim modAnim modNotesTx">
        <pc:chgData name="潘龙" userId="7fefb8f7-bbed-4920-9a63-a54615ada999" providerId="ADAL" clId="{000CBAED-1F82-438A-A751-78918C1CE5FB}" dt="2023-02-28T13:25:03.330" v="1035" actId="478"/>
        <pc:sldMkLst>
          <pc:docMk/>
          <pc:sldMk cId="1017623033" sldId="482"/>
        </pc:sldMkLst>
        <pc:spChg chg="mod">
          <ac:chgData name="潘龙" userId="7fefb8f7-bbed-4920-9a63-a54615ada999" providerId="ADAL" clId="{000CBAED-1F82-438A-A751-78918C1CE5FB}" dt="2023-02-28T12:39:36.767" v="46" actId="962"/>
          <ac:spMkLst>
            <pc:docMk/>
            <pc:sldMk cId="1017623033" sldId="482"/>
            <ac:spMk id="15" creationId="{CFDCA153-5EC6-7495-A8EA-9A677E32C647}"/>
          </ac:spMkLst>
        </pc:spChg>
        <pc:picChg chg="add mod">
          <ac:chgData name="潘龙" userId="7fefb8f7-bbed-4920-9a63-a54615ada999" providerId="ADAL" clId="{000CBAED-1F82-438A-A751-78918C1CE5FB}" dt="2023-02-28T12:37:30.891" v="38" actId="1076"/>
          <ac:picMkLst>
            <pc:docMk/>
            <pc:sldMk cId="1017623033" sldId="482"/>
            <ac:picMk id="3" creationId="{04253E8D-255A-EEF8-5398-5E38EACF61BC}"/>
          </ac:picMkLst>
        </pc:picChg>
        <pc:picChg chg="add del mod">
          <ac:chgData name="潘龙" userId="7fefb8f7-bbed-4920-9a63-a54615ada999" providerId="ADAL" clId="{000CBAED-1F82-438A-A751-78918C1CE5FB}" dt="2023-02-28T13:25:03.330" v="1035" actId="478"/>
          <ac:picMkLst>
            <pc:docMk/>
            <pc:sldMk cId="1017623033" sldId="482"/>
            <ac:picMk id="5" creationId="{B0D6BDDA-1908-F373-D99D-8A5F59EB2202}"/>
          </ac:picMkLst>
        </pc:picChg>
        <pc:picChg chg="add del mod">
          <ac:chgData name="潘龙" userId="7fefb8f7-bbed-4920-9a63-a54615ada999" providerId="ADAL" clId="{000CBAED-1F82-438A-A751-78918C1CE5FB}" dt="2023-02-28T13:18:13.430" v="1034" actId="478"/>
          <ac:picMkLst>
            <pc:docMk/>
            <pc:sldMk cId="1017623033" sldId="482"/>
            <ac:picMk id="6" creationId="{D1AB3F99-DD41-E985-EE82-47CAE43B7AD7}"/>
          </ac:picMkLst>
        </pc:picChg>
        <pc:picChg chg="mod">
          <ac:chgData name="潘龙" userId="7fefb8f7-bbed-4920-9a63-a54615ada999" providerId="ADAL" clId="{000CBAED-1F82-438A-A751-78918C1CE5FB}" dt="2023-02-28T12:37:42.964" v="43" actId="1076"/>
          <ac:picMkLst>
            <pc:docMk/>
            <pc:sldMk cId="1017623033" sldId="482"/>
            <ac:picMk id="21" creationId="{85EBE073-8447-47F0-B130-39E3C8713D0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CF9DDA21-FBC8-4A11-A78E-A5B0BE6667D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37EACBC7-14E5-44AD-9C8D-64FF9C5D372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01CB6C6-6F2C-4B92-95C4-42BDA2B075DE}" type="datetimeFigureOut">
              <a:rPr lang="zh-CN" altLang="en-US" smtClean="0"/>
              <a:t>2023/4/10</a:t>
            </a:fld>
            <a:endParaRPr lang="zh-CN" altLang="en-US"/>
          </a:p>
        </p:txBody>
      </p:sp>
      <p:sp>
        <p:nvSpPr>
          <p:cNvPr id="4" name="页脚占位符 3">
            <a:extLst>
              <a:ext uri="{FF2B5EF4-FFF2-40B4-BE49-F238E27FC236}">
                <a16:creationId xmlns:a16="http://schemas.microsoft.com/office/drawing/2014/main" id="{0604E74C-7801-4647-A5EA-41F0DC017F4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CD4C44F9-1BF8-4048-BFF2-501EB2D7798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503E08D-3E06-4B2A-B57E-3A43AB4BB7D9}" type="slidenum">
              <a:rPr lang="zh-CN" altLang="en-US" smtClean="0"/>
              <a:t>‹#›</a:t>
            </a:fld>
            <a:endParaRPr lang="zh-CN" altLang="en-US"/>
          </a:p>
        </p:txBody>
      </p:sp>
    </p:spTree>
    <p:extLst>
      <p:ext uri="{BB962C8B-B14F-4D97-AF65-F5344CB8AC3E}">
        <p14:creationId xmlns:p14="http://schemas.microsoft.com/office/powerpoint/2010/main" val="885474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428FA1-C6C3-4652-AFCE-035CB3CD9591}" type="datetimeFigureOut">
              <a:rPr lang="zh-CN" altLang="en-US" smtClean="0"/>
              <a:t>2023/4/10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3085A-5B65-4396-A4DC-65E088FCF981}" type="slidenum">
              <a:rPr lang="zh-CN" altLang="en-US" smtClean="0"/>
              <a:t>‹#›</a:t>
            </a:fld>
            <a:endParaRPr lang="zh-CN" altLang="en-US"/>
          </a:p>
        </p:txBody>
      </p:sp>
    </p:spTree>
    <p:extLst>
      <p:ext uri="{BB962C8B-B14F-4D97-AF65-F5344CB8AC3E}">
        <p14:creationId xmlns:p14="http://schemas.microsoft.com/office/powerpoint/2010/main" val="3956382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1</a:t>
            </a:fld>
            <a:endParaRPr lang="zh-CN" altLang="en-US"/>
          </a:p>
        </p:txBody>
      </p:sp>
    </p:spTree>
    <p:extLst>
      <p:ext uri="{BB962C8B-B14F-4D97-AF65-F5344CB8AC3E}">
        <p14:creationId xmlns:p14="http://schemas.microsoft.com/office/powerpoint/2010/main" val="3071147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 main implementation process is divided into two parts, The first one is to </a:t>
            </a:r>
            <a:r>
              <a:rPr kumimoji="0" lang="en-US" altLang="zh-CN" sz="1200"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rPr>
              <a:t>generate a human parsing mask with diverse clothes shapes based on the given human pose and user-specified texts describing the clothes shapes.  And then it will enrich the human parsing mask with diverse textures of clothes based on texts describing the clothes textures. We can get more details from this picture. As u can see that, this is the overview of text2human system. It has two stages. As I said it early, the stage one is to translate the human pose to the human parsing according the text describing the clothes shapes. And the stage two to use a sampler with mixture of experts to propose a feed-forward network to efficiently predict the human image.</a:t>
            </a:r>
          </a:p>
        </p:txBody>
      </p:sp>
      <p:sp>
        <p:nvSpPr>
          <p:cNvPr id="4" name="灯片编号占位符 3"/>
          <p:cNvSpPr>
            <a:spLocks noGrp="1"/>
          </p:cNvSpPr>
          <p:nvPr>
            <p:ph type="sldNum" sz="quarter" idx="5"/>
          </p:nvPr>
        </p:nvSpPr>
        <p:spPr/>
        <p:txBody>
          <a:bodyPr/>
          <a:lstStyle/>
          <a:p>
            <a:fld id="{72E3085A-5B65-4396-A4DC-65E088FCF981}" type="slidenum">
              <a:rPr lang="zh-CN" altLang="en-US" smtClean="0"/>
              <a:t>2</a:t>
            </a:fld>
            <a:endParaRPr lang="zh-CN" altLang="en-US"/>
          </a:p>
        </p:txBody>
      </p:sp>
    </p:spTree>
    <p:extLst>
      <p:ext uri="{BB962C8B-B14F-4D97-AF65-F5344CB8AC3E}">
        <p14:creationId xmlns:p14="http://schemas.microsoft.com/office/powerpoint/2010/main" val="3826721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endParaRPr>
          </a:p>
        </p:txBody>
      </p:sp>
      <p:sp>
        <p:nvSpPr>
          <p:cNvPr id="4" name="灯片编号占位符 3"/>
          <p:cNvSpPr>
            <a:spLocks noGrp="1"/>
          </p:cNvSpPr>
          <p:nvPr>
            <p:ph type="sldNum" sz="quarter" idx="5"/>
          </p:nvPr>
        </p:nvSpPr>
        <p:spPr/>
        <p:txBody>
          <a:bodyPr/>
          <a:lstStyle/>
          <a:p>
            <a:fld id="{72E3085A-5B65-4396-A4DC-65E088FCF981}" type="slidenum">
              <a:rPr lang="zh-CN" altLang="en-US" smtClean="0"/>
              <a:t>3</a:t>
            </a:fld>
            <a:endParaRPr lang="zh-CN" altLang="en-US"/>
          </a:p>
        </p:txBody>
      </p:sp>
    </p:spTree>
    <p:extLst>
      <p:ext uri="{BB962C8B-B14F-4D97-AF65-F5344CB8AC3E}">
        <p14:creationId xmlns:p14="http://schemas.microsoft.com/office/powerpoint/2010/main" val="3022561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2E3085A-5B65-4396-A4DC-65E088FCF981}" type="slidenum">
              <a:rPr lang="zh-CN" altLang="en-US" smtClean="0"/>
              <a:t>4</a:t>
            </a:fld>
            <a:endParaRPr lang="zh-CN" altLang="en-US"/>
          </a:p>
        </p:txBody>
      </p:sp>
    </p:spTree>
    <p:extLst>
      <p:ext uri="{BB962C8B-B14F-4D97-AF65-F5344CB8AC3E}">
        <p14:creationId xmlns:p14="http://schemas.microsoft.com/office/powerpoint/2010/main" val="3311242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a:solidFill>
                  <a:srgbClr val="6A4678"/>
                </a:solidFill>
                <a:latin typeface="+mj-lt"/>
              </a:rPr>
              <a:t>To generate a realistic 3D scene model from a 2D image containing a human body, I propose using a two-step approach. </a:t>
            </a:r>
          </a:p>
          <a:p>
            <a:endParaRPr lang="en-US" altLang="zh-CN" sz="1200" dirty="0">
              <a:solidFill>
                <a:srgbClr val="6A4678"/>
              </a:solidFill>
              <a:latin typeface="+mj-lt"/>
            </a:endParaRPr>
          </a:p>
          <a:p>
            <a:r>
              <a:rPr lang="en-US" altLang="zh-CN" sz="1200" dirty="0">
                <a:solidFill>
                  <a:srgbClr val="6A4678"/>
                </a:solidFill>
                <a:latin typeface="+mj-lt"/>
              </a:rPr>
              <a:t>First, I will use SMPL to construct a 3D model of the human body using the contour or </a:t>
            </a:r>
            <a:r>
              <a:rPr lang="en-US" altLang="zh-CN" sz="1200" dirty="0" err="1">
                <a:solidFill>
                  <a:srgbClr val="6A4678"/>
                </a:solidFill>
                <a:latin typeface="+mj-lt"/>
              </a:rPr>
              <a:t>keypoint</a:t>
            </a:r>
            <a:r>
              <a:rPr lang="en-US" altLang="zh-CN" sz="1200" dirty="0">
                <a:solidFill>
                  <a:srgbClr val="6A4678"/>
                </a:solidFill>
                <a:latin typeface="+mj-lt"/>
              </a:rPr>
              <a:t> information of the 2D image as input. </a:t>
            </a:r>
          </a:p>
          <a:p>
            <a:endParaRPr lang="en-US" altLang="zh-CN" sz="1200" dirty="0">
              <a:solidFill>
                <a:srgbClr val="6A4678"/>
              </a:solidFill>
              <a:latin typeface="+mj-lt"/>
            </a:endParaRPr>
          </a:p>
          <a:p>
            <a:r>
              <a:rPr lang="en-US" altLang="zh-CN" sz="1200" dirty="0">
                <a:solidFill>
                  <a:srgbClr val="6A4678"/>
                </a:solidFill>
                <a:latin typeface="+mj-lt"/>
              </a:rPr>
              <a:t>Then, I will use </a:t>
            </a:r>
            <a:r>
              <a:rPr lang="en-US" altLang="zh-CN" sz="1200" dirty="0" err="1">
                <a:solidFill>
                  <a:srgbClr val="6A4678"/>
                </a:solidFill>
                <a:latin typeface="+mj-lt"/>
              </a:rPr>
              <a:t>NeRF</a:t>
            </a:r>
            <a:r>
              <a:rPr lang="en-US" altLang="zh-CN" sz="1200" dirty="0">
                <a:solidFill>
                  <a:srgbClr val="6A4678"/>
                </a:solidFill>
                <a:latin typeface="+mj-lt"/>
              </a:rPr>
              <a:t> to generate a realistic 3D human body model by using the SMPL model as input.</a:t>
            </a:r>
            <a:endParaRPr lang="zh-CN" altLang="en-US" sz="1200" dirty="0">
              <a:solidFill>
                <a:srgbClr val="6A4678"/>
              </a:solidFill>
              <a:latin typeface="+mj-lt"/>
            </a:endParaRPr>
          </a:p>
        </p:txBody>
      </p:sp>
      <p:sp>
        <p:nvSpPr>
          <p:cNvPr id="4" name="灯片编号占位符 3"/>
          <p:cNvSpPr>
            <a:spLocks noGrp="1"/>
          </p:cNvSpPr>
          <p:nvPr>
            <p:ph type="sldNum" sz="quarter" idx="5"/>
          </p:nvPr>
        </p:nvSpPr>
        <p:spPr/>
        <p:txBody>
          <a:bodyPr/>
          <a:lstStyle/>
          <a:p>
            <a:fld id="{72E3085A-5B65-4396-A4DC-65E088FCF981}" type="slidenum">
              <a:rPr lang="zh-CN" altLang="en-US" smtClean="0"/>
              <a:t>5</a:t>
            </a:fld>
            <a:endParaRPr lang="zh-CN" altLang="en-US"/>
          </a:p>
        </p:txBody>
      </p:sp>
    </p:spTree>
    <p:extLst>
      <p:ext uri="{BB962C8B-B14F-4D97-AF65-F5344CB8AC3E}">
        <p14:creationId xmlns:p14="http://schemas.microsoft.com/office/powerpoint/2010/main" val="32422906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723228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extLst>
    <p:ext uri="{DCECCB84-F9BA-43D5-87BE-67443E8EF086}">
      <p15:sldGuideLst xmlns:p15="http://schemas.microsoft.com/office/powerpoint/2012/main">
        <p15:guide id="1"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9801972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extLst>
    <p:ext uri="{DCECCB84-F9BA-43D5-87BE-67443E8EF086}">
      <p15:sldGuideLst xmlns:p15="http://schemas.microsoft.com/office/powerpoint/2012/main">
        <p15:guide id="1"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0_标题幻灯片">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A215B94F-35AA-4197-AACF-3190440DBCA7}"/>
              </a:ext>
            </a:extLst>
          </p:cNvPr>
          <p:cNvSpPr/>
          <p:nvPr userDrawn="1"/>
        </p:nvSpPr>
        <p:spPr>
          <a:xfrm>
            <a:off x="-2374014" y="-362081"/>
            <a:ext cx="5867663" cy="5867663"/>
          </a:xfrm>
          <a:prstGeom prst="ellipse">
            <a:avLst/>
          </a:prstGeom>
          <a:solidFill>
            <a:srgbClr val="FEA278"/>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dirty="0">
              <a:solidFill>
                <a:srgbClr val="393663"/>
              </a:solidFill>
              <a:latin typeface="Calibri" panose="020F0502020204030204" pitchFamily="34" charset="0"/>
            </a:endParaRPr>
          </a:p>
        </p:txBody>
      </p:sp>
      <p:sp>
        <p:nvSpPr>
          <p:cNvPr id="3" name="图片占位符 3">
            <a:extLst>
              <a:ext uri="{FF2B5EF4-FFF2-40B4-BE49-F238E27FC236}">
                <a16:creationId xmlns:a16="http://schemas.microsoft.com/office/drawing/2014/main" id="{F681538D-14C9-4AB8-B589-448679451297}"/>
              </a:ext>
            </a:extLst>
          </p:cNvPr>
          <p:cNvSpPr>
            <a:spLocks noGrp="1"/>
          </p:cNvSpPr>
          <p:nvPr>
            <p:ph type="pic" sz="quarter" idx="10"/>
          </p:nvPr>
        </p:nvSpPr>
        <p:spPr>
          <a:xfrm>
            <a:off x="1704458" y="736386"/>
            <a:ext cx="3670729" cy="3670729"/>
          </a:xfrm>
          <a:prstGeom prst="ellipse">
            <a:avLst/>
          </a:prstGeom>
        </p:spPr>
        <p:txBody>
          <a:bodyPr/>
          <a:lstStyle/>
          <a:p>
            <a:endParaRPr lang="zh-CN" altLang="en-US"/>
          </a:p>
        </p:txBody>
      </p:sp>
    </p:spTree>
    <p:extLst>
      <p:ext uri="{BB962C8B-B14F-4D97-AF65-F5344CB8AC3E}">
        <p14:creationId xmlns:p14="http://schemas.microsoft.com/office/powerpoint/2010/main" val="273653561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extLst>
    <p:ext uri="{DCECCB84-F9BA-43D5-87BE-67443E8EF086}">
      <p15:sldGuideLst xmlns:p15="http://schemas.microsoft.com/office/powerpoint/2012/main">
        <p15:guide id="1"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565EE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6734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8FBFF"/>
            </a:gs>
            <a:gs pos="3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Calibri" panose="020F0502020204030204" pitchFamily="34" charset="0"/>
              </a:defRPr>
            </a:lvl1pPr>
          </a:lstStyle>
          <a:p>
            <a:fld id="{FB7608A1-2387-4685-BA58-031B5ADDFCDD}" type="datetimeFigureOut">
              <a:rPr lang="zh-CN" altLang="en-US" smtClean="0"/>
              <a:pPr/>
              <a:t>2023/4/10</a:t>
            </a:fld>
            <a:endParaRPr lang="zh-CN" alt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Calibri" panose="020F0502020204030204" pitchFamily="34" charset="0"/>
              </a:defRPr>
            </a:lvl1pPr>
          </a:lstStyle>
          <a:p>
            <a:endParaRPr lang="zh-CN" alt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Calibri" panose="020F0502020204030204" pitchFamily="34" charset="0"/>
              </a:defRPr>
            </a:lvl1pPr>
          </a:lstStyle>
          <a:p>
            <a:fld id="{F1F32D51-9D61-45C5-8C71-8586F4332605}" type="slidenum">
              <a:rPr lang="zh-CN" altLang="en-US" smtClean="0"/>
              <a:pPr/>
              <a:t>‹#›</a:t>
            </a:fld>
            <a:endParaRPr lang="zh-CN" altLang="en-US" dirty="0"/>
          </a:p>
        </p:txBody>
      </p:sp>
    </p:spTree>
    <p:extLst>
      <p:ext uri="{BB962C8B-B14F-4D97-AF65-F5344CB8AC3E}">
        <p14:creationId xmlns:p14="http://schemas.microsoft.com/office/powerpoint/2010/main" val="3850984850"/>
      </p:ext>
    </p:extLst>
  </p:cSld>
  <p:clrMap bg1="lt1" tx1="dk1" bg2="lt2" tx2="dk2" accent1="accent1" accent2="accent2" accent3="accent3" accent4="accent4" accent5="accent5" accent6="accent6" hlink="hlink" folHlink="folHlink"/>
  <p:sldLayoutIdLst>
    <p:sldLayoutId id="2147483661" r:id="rId1"/>
    <p:sldLayoutId id="2147483688" r:id="rId2"/>
    <p:sldLayoutId id="2147483719" r:id="rId3"/>
    <p:sldLayoutId id="2147483720" r:id="rId4"/>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Calibri" panose="020F050202020403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Calibri" panose="020F050202020403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Calibri" panose="020F050202020403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Calibri" panose="020F050202020403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Calibri" panose="020F050202020403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notesSlide" Target="../notesSlides/notesSlide3.xml"/><Relationship Id="rId7"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8FBFF"/>
            </a:gs>
            <a:gs pos="43000">
              <a:srgbClr val="F7D1D9"/>
            </a:gs>
            <a:gs pos="71000">
              <a:srgbClr val="FAB0D1"/>
            </a:gs>
            <a:gs pos="100000">
              <a:srgbClr val="EEC9FE"/>
            </a:gs>
          </a:gsLst>
          <a:lin ang="18900000" scaled="1"/>
          <a:tileRect/>
        </a:gradFill>
        <a:effectLst/>
      </p:bgPr>
    </p:bg>
    <p:spTree>
      <p:nvGrpSpPr>
        <p:cNvPr id="1" name=""/>
        <p:cNvGrpSpPr/>
        <p:nvPr/>
      </p:nvGrpSpPr>
      <p:grpSpPr>
        <a:xfrm>
          <a:off x="0" y="0"/>
          <a:ext cx="0" cy="0"/>
          <a:chOff x="0" y="0"/>
          <a:chExt cx="0" cy="0"/>
        </a:xfrm>
      </p:grpSpPr>
      <p:sp>
        <p:nvSpPr>
          <p:cNvPr id="15" name="!!椭圆 14">
            <a:extLst>
              <a:ext uri="{FF2B5EF4-FFF2-40B4-BE49-F238E27FC236}">
                <a16:creationId xmlns:a16="http://schemas.microsoft.com/office/drawing/2014/main" id="{5D6170CE-EFCD-4F45-A61F-A86CAFAC988E}"/>
              </a:ext>
            </a:extLst>
          </p:cNvPr>
          <p:cNvSpPr/>
          <p:nvPr/>
        </p:nvSpPr>
        <p:spPr>
          <a:xfrm>
            <a:off x="7049730" y="-76957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76519" y="456080"/>
            <a:ext cx="8390963" cy="423134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6" name="矩形 15">
            <a:extLst>
              <a:ext uri="{FF2B5EF4-FFF2-40B4-BE49-F238E27FC236}">
                <a16:creationId xmlns:a16="http://schemas.microsoft.com/office/drawing/2014/main" id="{BCD609F5-1BE5-4E3C-A99E-1876CFFB004E}"/>
              </a:ext>
            </a:extLst>
          </p:cNvPr>
          <p:cNvSpPr/>
          <p:nvPr/>
        </p:nvSpPr>
        <p:spPr>
          <a:xfrm>
            <a:off x="751813" y="2415904"/>
            <a:ext cx="4146202" cy="1384995"/>
          </a:xfrm>
          <a:prstGeom prst="rect">
            <a:avLst/>
          </a:prstGeom>
        </p:spPr>
        <p:txBody>
          <a:bodyPr wrap="square">
            <a:spAutoFit/>
          </a:bodyPr>
          <a:lstStyle/>
          <a:p>
            <a:r>
              <a:rPr lang="en-US" altLang="zh-CN" b="1" dirty="0">
                <a:solidFill>
                  <a:srgbClr val="6A4678"/>
                </a:solidFill>
                <a:latin typeface="+mj-lt"/>
              </a:rPr>
              <a:t>Author:</a:t>
            </a:r>
          </a:p>
          <a:p>
            <a:pPr>
              <a:spcAft>
                <a:spcPts val="600"/>
              </a:spcAft>
            </a:pPr>
            <a:r>
              <a:rPr lang="en-US" altLang="zh-CN" sz="1400" dirty="0" err="1">
                <a:solidFill>
                  <a:srgbClr val="6A4678"/>
                </a:solidFill>
                <a:latin typeface="Arial" panose="020B0604020202020204" pitchFamily="34" charset="0"/>
                <a:cs typeface="Arial" panose="020B0604020202020204" pitchFamily="34" charset="0"/>
              </a:rPr>
              <a:t>Yuming</a:t>
            </a:r>
            <a:r>
              <a:rPr lang="en-US" altLang="zh-CN" sz="1400" dirty="0">
                <a:solidFill>
                  <a:srgbClr val="6A4678"/>
                </a:solidFill>
                <a:latin typeface="Arial" panose="020B0604020202020204" pitchFamily="34" charset="0"/>
                <a:cs typeface="Arial" panose="020B0604020202020204" pitchFamily="34" charset="0"/>
              </a:rPr>
              <a:t> Jiang, Shuai Yang, </a:t>
            </a:r>
            <a:r>
              <a:rPr lang="en-US" altLang="zh-CN" sz="1400" dirty="0" err="1">
                <a:solidFill>
                  <a:srgbClr val="6A4678"/>
                </a:solidFill>
                <a:latin typeface="Arial" panose="020B0604020202020204" pitchFamily="34" charset="0"/>
                <a:cs typeface="Arial" panose="020B0604020202020204" pitchFamily="34" charset="0"/>
              </a:rPr>
              <a:t>Haonan</a:t>
            </a:r>
            <a:r>
              <a:rPr lang="en-US" altLang="zh-CN" sz="1400" dirty="0">
                <a:solidFill>
                  <a:srgbClr val="6A4678"/>
                </a:solidFill>
                <a:latin typeface="Arial" panose="020B0604020202020204" pitchFamily="34" charset="0"/>
                <a:cs typeface="Arial" panose="020B0604020202020204" pitchFamily="34" charset="0"/>
              </a:rPr>
              <a:t> </a:t>
            </a:r>
            <a:r>
              <a:rPr lang="en-US" altLang="zh-CN" sz="1400" dirty="0" err="1">
                <a:solidFill>
                  <a:srgbClr val="6A4678"/>
                </a:solidFill>
                <a:latin typeface="Arial" panose="020B0604020202020204" pitchFamily="34" charset="0"/>
                <a:cs typeface="Arial" panose="020B0604020202020204" pitchFamily="34" charset="0"/>
              </a:rPr>
              <a:t>Qiu</a:t>
            </a:r>
            <a:r>
              <a:rPr lang="en-US" altLang="zh-CN" sz="1400" dirty="0">
                <a:solidFill>
                  <a:srgbClr val="6A4678"/>
                </a:solidFill>
                <a:latin typeface="Arial" panose="020B0604020202020204" pitchFamily="34" charset="0"/>
                <a:cs typeface="Arial" panose="020B0604020202020204" pitchFamily="34" charset="0"/>
              </a:rPr>
              <a:t>, Wayne Wu, Chen Change Loy, </a:t>
            </a:r>
            <a:r>
              <a:rPr lang="en-US" altLang="zh-CN" sz="1400" dirty="0" err="1">
                <a:solidFill>
                  <a:srgbClr val="6A4678"/>
                </a:solidFill>
                <a:latin typeface="Arial" panose="020B0604020202020204" pitchFamily="34" charset="0"/>
                <a:cs typeface="Arial" panose="020B0604020202020204" pitchFamily="34" charset="0"/>
              </a:rPr>
              <a:t>Ziwei</a:t>
            </a:r>
            <a:r>
              <a:rPr lang="en-US" altLang="zh-CN" sz="1400" dirty="0">
                <a:solidFill>
                  <a:srgbClr val="6A4678"/>
                </a:solidFill>
                <a:latin typeface="Arial" panose="020B0604020202020204" pitchFamily="34" charset="0"/>
                <a:cs typeface="Arial" panose="020B0604020202020204" pitchFamily="34" charset="0"/>
              </a:rPr>
              <a:t> Liu</a:t>
            </a:r>
          </a:p>
          <a:p>
            <a:pPr>
              <a:spcAft>
                <a:spcPts val="600"/>
              </a:spcAft>
            </a:pPr>
            <a:r>
              <a:rPr lang="fr-FR" altLang="zh-CN" sz="1400" dirty="0">
                <a:solidFill>
                  <a:srgbClr val="6A4678"/>
                </a:solidFill>
                <a:latin typeface="Arial" panose="020B0604020202020204" pitchFamily="34" charset="0"/>
                <a:cs typeface="Arial" panose="020B0604020202020204" pitchFamily="34" charset="0"/>
              </a:rPr>
              <a:t>ACM Transactions on Graphics (TOG) - 2022</a:t>
            </a:r>
            <a:endParaRPr lang="en-US" altLang="zh-CN" sz="1400" dirty="0">
              <a:solidFill>
                <a:srgbClr val="6A4678"/>
              </a:solidFill>
              <a:latin typeface="Arial" panose="020B0604020202020204" pitchFamily="34" charset="0"/>
              <a:cs typeface="Arial" panose="020B0604020202020204" pitchFamily="34" charset="0"/>
            </a:endParaRPr>
          </a:p>
          <a:p>
            <a:pPr>
              <a:spcAft>
                <a:spcPts val="600"/>
              </a:spcAft>
            </a:pPr>
            <a:r>
              <a:rPr lang="en-US" altLang="zh-CN" sz="1400" dirty="0">
                <a:solidFill>
                  <a:srgbClr val="6A4678"/>
                </a:solidFill>
                <a:latin typeface="Arial" panose="020B0604020202020204" pitchFamily="34" charset="0"/>
                <a:cs typeface="Arial" panose="020B0604020202020204" pitchFamily="34" charset="0"/>
              </a:rPr>
              <a:t>DOI: 10.1145/3528223.3530104</a:t>
            </a:r>
          </a:p>
        </p:txBody>
      </p:sp>
      <p:sp>
        <p:nvSpPr>
          <p:cNvPr id="18" name="文本框 17">
            <a:extLst>
              <a:ext uri="{FF2B5EF4-FFF2-40B4-BE49-F238E27FC236}">
                <a16:creationId xmlns:a16="http://schemas.microsoft.com/office/drawing/2014/main" id="{2D833CA0-5F57-466B-8AEA-2915A68BAF80}"/>
              </a:ext>
            </a:extLst>
          </p:cNvPr>
          <p:cNvSpPr txBox="1"/>
          <p:nvPr/>
        </p:nvSpPr>
        <p:spPr>
          <a:xfrm>
            <a:off x="734763" y="1043346"/>
            <a:ext cx="5584685" cy="1384995"/>
          </a:xfrm>
          <a:prstGeom prst="rect">
            <a:avLst/>
          </a:prstGeom>
          <a:noFill/>
        </p:spPr>
        <p:txBody>
          <a:bodyPr wrap="square">
            <a:spAutoFit/>
          </a:bodyPr>
          <a:lstStyle/>
          <a:p>
            <a:r>
              <a:rPr lang="en-US" altLang="zh-CN" sz="2800" b="1" dirty="0">
                <a:solidFill>
                  <a:srgbClr val="6A4678"/>
                </a:solidFill>
                <a:latin typeface="+mj-lt"/>
              </a:rPr>
              <a:t>Text2Human: Text-Driven Controllable Human Image Generation</a:t>
            </a:r>
          </a:p>
        </p:txBody>
      </p:sp>
      <p:sp>
        <p:nvSpPr>
          <p:cNvPr id="10" name="!!r-rect">
            <a:extLst>
              <a:ext uri="{FF2B5EF4-FFF2-40B4-BE49-F238E27FC236}">
                <a16:creationId xmlns:a16="http://schemas.microsoft.com/office/drawing/2014/main" id="{D922383B-F2BA-4EE3-92FB-596094719CB1}"/>
              </a:ext>
            </a:extLst>
          </p:cNvPr>
          <p:cNvSpPr/>
          <p:nvPr/>
        </p:nvSpPr>
        <p:spPr>
          <a:xfrm>
            <a:off x="802109" y="4053121"/>
            <a:ext cx="1239865" cy="368811"/>
          </a:xfrm>
          <a:prstGeom prst="roundRect">
            <a:avLst>
              <a:gd name="adj" fmla="val 50000"/>
            </a:avLst>
          </a:prstGeom>
          <a:gradFill flip="none" rotWithShape="1">
            <a:gsLst>
              <a:gs pos="0">
                <a:srgbClr val="393663"/>
              </a:gs>
              <a:gs pos="64000">
                <a:srgbClr val="5E4276"/>
              </a:gs>
              <a:gs pos="100000">
                <a:srgbClr val="6D437C"/>
              </a:gs>
            </a:gsLst>
            <a:lin ang="0" scaled="1"/>
            <a:tileRect/>
          </a:gradFill>
          <a:ln>
            <a:noFill/>
          </a:ln>
          <a:effectLst>
            <a:outerShdw blurRad="127000" dist="127000" dir="5400000" algn="t" rotWithShape="0">
              <a:srgbClr val="393663">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200" b="1" dirty="0">
                <a:solidFill>
                  <a:prstClr val="white"/>
                </a:solidFill>
                <a:effectLst>
                  <a:outerShdw blurRad="50800" dist="38100" dir="5400000" algn="t" rotWithShape="0">
                    <a:prstClr val="black">
                      <a:alpha val="40000"/>
                    </a:prstClr>
                  </a:outerShdw>
                </a:effectLst>
                <a:latin typeface="Century Gothic"/>
                <a:ea typeface="微软雅黑 Light"/>
              </a:rPr>
              <a:t>Long Pan</a:t>
            </a:r>
            <a:endParaRPr kumimoji="0" lang="en-US" altLang="zh-CN" sz="1200" b="1" i="0" u="none" strike="noStrike" kern="1200" cap="none" spc="0" normalizeH="0" baseline="0" noProof="0" dirty="0">
              <a:ln>
                <a:noFill/>
              </a:ln>
              <a:solidFill>
                <a:prstClr val="white"/>
              </a:solidFill>
              <a:effectLst>
                <a:outerShdw blurRad="50800" dist="38100" dir="5400000" algn="t" rotWithShape="0">
                  <a:prstClr val="black">
                    <a:alpha val="40000"/>
                  </a:prstClr>
                </a:outerShdw>
              </a:effectLst>
              <a:uLnTx/>
              <a:uFillTx/>
              <a:latin typeface="Century Gothic"/>
              <a:ea typeface="微软雅黑 Light"/>
              <a:cs typeface="+mn-cs"/>
            </a:endParaRPr>
          </a:p>
        </p:txBody>
      </p:sp>
      <p:sp>
        <p:nvSpPr>
          <p:cNvPr id="17" name="椭圆 16">
            <a:extLst>
              <a:ext uri="{FF2B5EF4-FFF2-40B4-BE49-F238E27FC236}">
                <a16:creationId xmlns:a16="http://schemas.microsoft.com/office/drawing/2014/main" id="{47DB5975-98E5-4425-A438-176E2C6DBFD2}"/>
              </a:ext>
            </a:extLst>
          </p:cNvPr>
          <p:cNvSpPr/>
          <p:nvPr/>
        </p:nvSpPr>
        <p:spPr>
          <a:xfrm>
            <a:off x="587577" y="286262"/>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DD9D13DF-7E2C-4C75-812F-CC8F6FED0D4B}"/>
              </a:ext>
            </a:extLst>
          </p:cNvPr>
          <p:cNvSpPr/>
          <p:nvPr/>
        </p:nvSpPr>
        <p:spPr>
          <a:xfrm>
            <a:off x="4572000" y="3296037"/>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0" name="椭圆 19">
            <a:extLst>
              <a:ext uri="{FF2B5EF4-FFF2-40B4-BE49-F238E27FC236}">
                <a16:creationId xmlns:a16="http://schemas.microsoft.com/office/drawing/2014/main" id="{6DDA0444-A68B-4777-99C9-D492E53575CB}"/>
              </a:ext>
            </a:extLst>
          </p:cNvPr>
          <p:cNvSpPr/>
          <p:nvPr/>
        </p:nvSpPr>
        <p:spPr>
          <a:xfrm>
            <a:off x="5213782" y="990493"/>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3" name="图片 2">
            <a:extLst>
              <a:ext uri="{FF2B5EF4-FFF2-40B4-BE49-F238E27FC236}">
                <a16:creationId xmlns:a16="http://schemas.microsoft.com/office/drawing/2014/main" id="{80C82ED1-974A-9D83-4B93-E82D3AEE1287}"/>
              </a:ext>
            </a:extLst>
          </p:cNvPr>
          <p:cNvPicPr>
            <a:picLocks noChangeAspect="1"/>
          </p:cNvPicPr>
          <p:nvPr/>
        </p:nvPicPr>
        <p:blipFill rotWithShape="1">
          <a:blip r:embed="rId3">
            <a:extLst>
              <a:ext uri="{28A0092B-C50C-407E-A947-70E740481C1C}">
                <a14:useLocalDpi xmlns:a14="http://schemas.microsoft.com/office/drawing/2010/main" val="0"/>
              </a:ext>
            </a:extLst>
          </a:blip>
          <a:srcRect l="32687" t="25903" r="26561"/>
          <a:stretch/>
        </p:blipFill>
        <p:spPr>
          <a:xfrm>
            <a:off x="5589166" y="92954"/>
            <a:ext cx="2665015" cy="4670774"/>
          </a:xfrm>
          <a:prstGeom prst="rect">
            <a:avLst/>
          </a:prstGeom>
        </p:spPr>
      </p:pic>
      <p:pic>
        <p:nvPicPr>
          <p:cNvPr id="4" name="图片 3">
            <a:extLst>
              <a:ext uri="{FF2B5EF4-FFF2-40B4-BE49-F238E27FC236}">
                <a16:creationId xmlns:a16="http://schemas.microsoft.com/office/drawing/2014/main" id="{05A86AA5-F108-173D-BBAD-DC8E90C099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49859" y="-103990"/>
            <a:ext cx="1181397" cy="1120140"/>
          </a:xfrm>
          <a:prstGeom prst="rect">
            <a:avLst/>
          </a:prstGeom>
        </p:spPr>
      </p:pic>
    </p:spTree>
    <p:extLst>
      <p:ext uri="{BB962C8B-B14F-4D97-AF65-F5344CB8AC3E}">
        <p14:creationId xmlns:p14="http://schemas.microsoft.com/office/powerpoint/2010/main" val="18179233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120CB156-88D7-4EDC-B057-9992E1592DCD}"/>
              </a:ext>
            </a:extLst>
          </p:cNvPr>
          <p:cNvSpPr/>
          <p:nvPr/>
        </p:nvSpPr>
        <p:spPr>
          <a:xfrm>
            <a:off x="6358412" y="2576871"/>
            <a:ext cx="3481222" cy="3448480"/>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7" name="矩形: 圆角 6">
            <a:extLst>
              <a:ext uri="{FF2B5EF4-FFF2-40B4-BE49-F238E27FC236}">
                <a16:creationId xmlns:a16="http://schemas.microsoft.com/office/drawing/2014/main" id="{DC295ABE-D09A-4528-AC74-2A4FF8515717}"/>
              </a:ext>
            </a:extLst>
          </p:cNvPr>
          <p:cNvSpPr>
            <a:spLocks noGrp="1" noRot="1" noMove="1" noResize="1" noEditPoints="1" noAdjustHandles="1" noChangeArrowheads="1" noChangeShapeType="1"/>
          </p:cNvSpPr>
          <p:nvPr/>
        </p:nvSpPr>
        <p:spPr>
          <a:xfrm>
            <a:off x="118157" y="87406"/>
            <a:ext cx="8907685" cy="4935069"/>
          </a:xfrm>
          <a:prstGeom prst="roundRect">
            <a:avLst>
              <a:gd name="adj" fmla="val 8421"/>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5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endParaRPr>
          </a:p>
        </p:txBody>
      </p:sp>
      <p:pic>
        <p:nvPicPr>
          <p:cNvPr id="9" name="图片 8">
            <a:extLst>
              <a:ext uri="{FF2B5EF4-FFF2-40B4-BE49-F238E27FC236}">
                <a16:creationId xmlns:a16="http://schemas.microsoft.com/office/drawing/2014/main" id="{6C52696E-70AF-4137-B8ED-877DA770F6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694" y="3351133"/>
            <a:ext cx="1798202" cy="1704961"/>
          </a:xfrm>
          <a:prstGeom prst="rect">
            <a:avLst/>
          </a:prstGeom>
        </p:spPr>
      </p:pic>
      <p:sp>
        <p:nvSpPr>
          <p:cNvPr id="22" name="椭圆 21">
            <a:extLst>
              <a:ext uri="{FF2B5EF4-FFF2-40B4-BE49-F238E27FC236}">
                <a16:creationId xmlns:a16="http://schemas.microsoft.com/office/drawing/2014/main" id="{3216D448-86E8-4EF8-A612-D66E81D5BB7D}"/>
              </a:ext>
            </a:extLst>
          </p:cNvPr>
          <p:cNvSpPr/>
          <p:nvPr/>
        </p:nvSpPr>
        <p:spPr>
          <a:xfrm>
            <a:off x="4621389" y="4404565"/>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3" name="椭圆 22">
            <a:extLst>
              <a:ext uri="{FF2B5EF4-FFF2-40B4-BE49-F238E27FC236}">
                <a16:creationId xmlns:a16="http://schemas.microsoft.com/office/drawing/2014/main" id="{B03D40A1-E418-4253-9359-C25E499BA74A}"/>
              </a:ext>
            </a:extLst>
          </p:cNvPr>
          <p:cNvSpPr/>
          <p:nvPr/>
        </p:nvSpPr>
        <p:spPr>
          <a:xfrm>
            <a:off x="2923113" y="-351370"/>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4" name="椭圆 23">
            <a:extLst>
              <a:ext uri="{FF2B5EF4-FFF2-40B4-BE49-F238E27FC236}">
                <a16:creationId xmlns:a16="http://schemas.microsoft.com/office/drawing/2014/main" id="{6053081C-3575-4991-A22C-4C441A9BE77F}"/>
              </a:ext>
            </a:extLst>
          </p:cNvPr>
          <p:cNvSpPr/>
          <p:nvPr/>
        </p:nvSpPr>
        <p:spPr>
          <a:xfrm>
            <a:off x="9304550" y="1964654"/>
            <a:ext cx="681943" cy="681943"/>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8" name="图片 7">
            <a:extLst>
              <a:ext uri="{FF2B5EF4-FFF2-40B4-BE49-F238E27FC236}">
                <a16:creationId xmlns:a16="http://schemas.microsoft.com/office/drawing/2014/main" id="{1E955EE0-BEB7-7AC3-EEE1-C6A3A5AAAF8A}"/>
              </a:ext>
            </a:extLst>
          </p:cNvPr>
          <p:cNvPicPr>
            <a:picLocks noChangeAspect="1"/>
          </p:cNvPicPr>
          <p:nvPr/>
        </p:nvPicPr>
        <p:blipFill rotWithShape="1">
          <a:blip r:embed="rId5">
            <a:extLst>
              <a:ext uri="{28A0092B-C50C-407E-A947-70E740481C1C}">
                <a14:useLocalDpi xmlns:a14="http://schemas.microsoft.com/office/drawing/2010/main" val="0"/>
              </a:ext>
            </a:extLst>
          </a:blip>
          <a:srcRect l="72366" t="40808" r="14329" b="49244"/>
          <a:stretch/>
        </p:blipFill>
        <p:spPr>
          <a:xfrm>
            <a:off x="605877" y="1219740"/>
            <a:ext cx="652414" cy="487834"/>
          </a:xfrm>
          <a:prstGeom prst="rect">
            <a:avLst/>
          </a:prstGeom>
        </p:spPr>
      </p:pic>
      <p:sp>
        <p:nvSpPr>
          <p:cNvPr id="21" name="椭圆 20">
            <a:extLst>
              <a:ext uri="{FF2B5EF4-FFF2-40B4-BE49-F238E27FC236}">
                <a16:creationId xmlns:a16="http://schemas.microsoft.com/office/drawing/2014/main" id="{A63A6C17-6B67-42A5-8A73-0704FA46D71E}"/>
              </a:ext>
            </a:extLst>
          </p:cNvPr>
          <p:cNvSpPr/>
          <p:nvPr/>
        </p:nvSpPr>
        <p:spPr>
          <a:xfrm>
            <a:off x="-1151177" y="1022307"/>
            <a:ext cx="1624290" cy="1624290"/>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0" name="PA_矩形 8">
            <a:extLst>
              <a:ext uri="{FF2B5EF4-FFF2-40B4-BE49-F238E27FC236}">
                <a16:creationId xmlns:a16="http://schemas.microsoft.com/office/drawing/2014/main" id="{E0C34E79-3287-451E-86CC-F4ADCC5B5608}"/>
              </a:ext>
            </a:extLst>
          </p:cNvPr>
          <p:cNvSpPr/>
          <p:nvPr>
            <p:custDataLst>
              <p:tags r:id="rId1"/>
            </p:custDataLst>
          </p:nvPr>
        </p:nvSpPr>
        <p:spPr>
          <a:xfrm>
            <a:off x="593285" y="405714"/>
            <a:ext cx="3756918" cy="523220"/>
          </a:xfrm>
          <a:prstGeom prst="rect">
            <a:avLst/>
          </a:prstGeom>
        </p:spPr>
        <p:txBody>
          <a:bodyPr wrap="square">
            <a:spAutoFit/>
          </a:bodyPr>
          <a:lstStyle/>
          <a:p>
            <a:pPr defTabSz="685800"/>
            <a:r>
              <a:rPr lang="en-US" altLang="zh-CN" sz="2800" b="1" kern="0" dirty="0">
                <a:solidFill>
                  <a:srgbClr val="393663"/>
                </a:solidFill>
                <a:latin typeface="+mj-lt"/>
                <a:ea typeface="微软雅黑"/>
              </a:rPr>
              <a:t>Current Implement</a:t>
            </a:r>
          </a:p>
        </p:txBody>
      </p:sp>
      <p:sp>
        <p:nvSpPr>
          <p:cNvPr id="19" name="矩形 18">
            <a:extLst>
              <a:ext uri="{FF2B5EF4-FFF2-40B4-BE49-F238E27FC236}">
                <a16:creationId xmlns:a16="http://schemas.microsoft.com/office/drawing/2014/main" id="{D1C31C1D-D752-0D1F-28FB-67853781AF3A}"/>
              </a:ext>
            </a:extLst>
          </p:cNvPr>
          <p:cNvSpPr/>
          <p:nvPr/>
        </p:nvSpPr>
        <p:spPr>
          <a:xfrm>
            <a:off x="1195416" y="1204103"/>
            <a:ext cx="1798201" cy="506292"/>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lang="en-US" altLang="zh-CN" sz="2000" b="1" dirty="0">
                <a:latin typeface="Calibri" panose="020F0502020204030204" pitchFamily="34" charset="0"/>
                <a:ea typeface="Calibri" panose="020F0502020204030204" pitchFamily="34" charset="0"/>
                <a:cs typeface="Calibri" panose="020F0502020204030204" pitchFamily="34" charset="0"/>
              </a:rPr>
              <a:t>Human Pose</a:t>
            </a:r>
            <a:endParaRPr kumimoji="0" lang="en-US" altLang="zh-CN" sz="2000" b="1"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endParaRPr>
          </a:p>
        </p:txBody>
      </p:sp>
      <p:pic>
        <p:nvPicPr>
          <p:cNvPr id="25" name="图片 24">
            <a:extLst>
              <a:ext uri="{FF2B5EF4-FFF2-40B4-BE49-F238E27FC236}">
                <a16:creationId xmlns:a16="http://schemas.microsoft.com/office/drawing/2014/main" id="{4BBF3E3F-1AB2-A7B4-A535-797859EAB53B}"/>
              </a:ext>
            </a:extLst>
          </p:cNvPr>
          <p:cNvPicPr>
            <a:picLocks noChangeAspect="1"/>
          </p:cNvPicPr>
          <p:nvPr/>
        </p:nvPicPr>
        <p:blipFill rotWithShape="1">
          <a:blip r:embed="rId5">
            <a:extLst>
              <a:ext uri="{28A0092B-C50C-407E-A947-70E740481C1C}">
                <a14:useLocalDpi xmlns:a14="http://schemas.microsoft.com/office/drawing/2010/main" val="0"/>
              </a:ext>
            </a:extLst>
          </a:blip>
          <a:srcRect l="72366" t="40808" r="14329" b="49244"/>
          <a:stretch/>
        </p:blipFill>
        <p:spPr>
          <a:xfrm>
            <a:off x="605877" y="2050527"/>
            <a:ext cx="652414" cy="487834"/>
          </a:xfrm>
          <a:prstGeom prst="rect">
            <a:avLst/>
          </a:prstGeom>
        </p:spPr>
      </p:pic>
      <p:sp>
        <p:nvSpPr>
          <p:cNvPr id="26" name="矩形 25">
            <a:extLst>
              <a:ext uri="{FF2B5EF4-FFF2-40B4-BE49-F238E27FC236}">
                <a16:creationId xmlns:a16="http://schemas.microsoft.com/office/drawing/2014/main" id="{435D3A79-1DB5-08EC-880D-03CCDA992AC1}"/>
              </a:ext>
            </a:extLst>
          </p:cNvPr>
          <p:cNvSpPr/>
          <p:nvPr/>
        </p:nvSpPr>
        <p:spPr>
          <a:xfrm>
            <a:off x="1195416" y="2034890"/>
            <a:ext cx="1798201" cy="506292"/>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lang="en-US" altLang="zh-CN" sz="2000" b="1" dirty="0">
                <a:latin typeface="Calibri" panose="020F0502020204030204" pitchFamily="34" charset="0"/>
                <a:ea typeface="Calibri" panose="020F0502020204030204" pitchFamily="34" charset="0"/>
                <a:cs typeface="Calibri" panose="020F0502020204030204" pitchFamily="34" charset="0"/>
              </a:rPr>
              <a:t>Shape Text</a:t>
            </a:r>
            <a:endParaRPr kumimoji="0" lang="en-US" altLang="zh-CN" sz="2000" b="1"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endParaRPr>
          </a:p>
        </p:txBody>
      </p:sp>
      <p:pic>
        <p:nvPicPr>
          <p:cNvPr id="27" name="图片 26">
            <a:extLst>
              <a:ext uri="{FF2B5EF4-FFF2-40B4-BE49-F238E27FC236}">
                <a16:creationId xmlns:a16="http://schemas.microsoft.com/office/drawing/2014/main" id="{8D1590BF-7863-FE3B-4684-828117D26108}"/>
              </a:ext>
            </a:extLst>
          </p:cNvPr>
          <p:cNvPicPr>
            <a:picLocks noChangeAspect="1"/>
          </p:cNvPicPr>
          <p:nvPr/>
        </p:nvPicPr>
        <p:blipFill rotWithShape="1">
          <a:blip r:embed="rId5">
            <a:extLst>
              <a:ext uri="{28A0092B-C50C-407E-A947-70E740481C1C}">
                <a14:useLocalDpi xmlns:a14="http://schemas.microsoft.com/office/drawing/2010/main" val="0"/>
              </a:ext>
            </a:extLst>
          </a:blip>
          <a:srcRect l="72366" t="40808" r="14329" b="49244"/>
          <a:stretch/>
        </p:blipFill>
        <p:spPr>
          <a:xfrm>
            <a:off x="605877" y="2854191"/>
            <a:ext cx="652414" cy="487834"/>
          </a:xfrm>
          <a:prstGeom prst="rect">
            <a:avLst/>
          </a:prstGeom>
        </p:spPr>
      </p:pic>
      <p:sp>
        <p:nvSpPr>
          <p:cNvPr id="28" name="矩形 27">
            <a:extLst>
              <a:ext uri="{FF2B5EF4-FFF2-40B4-BE49-F238E27FC236}">
                <a16:creationId xmlns:a16="http://schemas.microsoft.com/office/drawing/2014/main" id="{2EB4726F-3480-FA09-0D01-CE57ADF1C6FD}"/>
              </a:ext>
            </a:extLst>
          </p:cNvPr>
          <p:cNvSpPr/>
          <p:nvPr/>
        </p:nvSpPr>
        <p:spPr>
          <a:xfrm>
            <a:off x="1195416" y="2838554"/>
            <a:ext cx="1798201" cy="506292"/>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lang="en-US" altLang="zh-CN" sz="2000" b="1" dirty="0">
                <a:latin typeface="Calibri" panose="020F0502020204030204" pitchFamily="34" charset="0"/>
                <a:ea typeface="Calibri" panose="020F0502020204030204" pitchFamily="34" charset="0"/>
                <a:cs typeface="Calibri" panose="020F0502020204030204" pitchFamily="34" charset="0"/>
              </a:rPr>
              <a:t>Texture Text</a:t>
            </a:r>
            <a:endParaRPr kumimoji="0" lang="en-US" altLang="zh-CN" sz="2000" b="1"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endParaRPr>
          </a:p>
        </p:txBody>
      </p:sp>
      <p:sp>
        <p:nvSpPr>
          <p:cNvPr id="29" name="矩形 28">
            <a:extLst>
              <a:ext uri="{FF2B5EF4-FFF2-40B4-BE49-F238E27FC236}">
                <a16:creationId xmlns:a16="http://schemas.microsoft.com/office/drawing/2014/main" id="{E5069C40-FA4E-1725-0344-74266AB7D7E9}"/>
              </a:ext>
            </a:extLst>
          </p:cNvPr>
          <p:cNvSpPr/>
          <p:nvPr/>
        </p:nvSpPr>
        <p:spPr>
          <a:xfrm>
            <a:off x="2702988" y="2062008"/>
            <a:ext cx="3756917" cy="464871"/>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rPr>
              <a:t>A lady with a T-shirt and a skirt</a:t>
            </a:r>
          </a:p>
        </p:txBody>
      </p:sp>
      <p:sp>
        <p:nvSpPr>
          <p:cNvPr id="30" name="矩形 29">
            <a:extLst>
              <a:ext uri="{FF2B5EF4-FFF2-40B4-BE49-F238E27FC236}">
                <a16:creationId xmlns:a16="http://schemas.microsoft.com/office/drawing/2014/main" id="{3777CD2F-A8A0-FDE0-736B-87F9897C3159}"/>
              </a:ext>
            </a:extLst>
          </p:cNvPr>
          <p:cNvSpPr/>
          <p:nvPr/>
        </p:nvSpPr>
        <p:spPr>
          <a:xfrm>
            <a:off x="2702988" y="2886806"/>
            <a:ext cx="4355699" cy="880369"/>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kumimoji="0" lang="en-US" altLang="zh-CN"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rPr>
              <a:t>Lady wears a short-sleeve T-shirt with pure color pattern, and a short and denim skirt.</a:t>
            </a:r>
          </a:p>
        </p:txBody>
      </p:sp>
      <p:pic>
        <p:nvPicPr>
          <p:cNvPr id="31" name="Picture 2">
            <a:extLst>
              <a:ext uri="{FF2B5EF4-FFF2-40B4-BE49-F238E27FC236}">
                <a16:creationId xmlns:a16="http://schemas.microsoft.com/office/drawing/2014/main" id="{D495F731-69DC-3005-F8EB-D1320547C7C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32726" y="1249621"/>
            <a:ext cx="1256870" cy="2513739"/>
          </a:xfrm>
          <a:prstGeom prst="rect">
            <a:avLst/>
          </a:prstGeom>
          <a:noFill/>
          <a:extLst>
            <a:ext uri="{909E8E84-426E-40DD-AFC4-6F175D3DCCD1}">
              <a14:hiddenFill xmlns:a14="http://schemas.microsoft.com/office/drawing/2010/main">
                <a:solidFill>
                  <a:srgbClr val="FFFFFF"/>
                </a:solidFill>
              </a14:hiddenFill>
            </a:ext>
          </a:extLst>
        </p:spPr>
      </p:pic>
      <p:sp>
        <p:nvSpPr>
          <p:cNvPr id="32" name="矩形 31">
            <a:extLst>
              <a:ext uri="{FF2B5EF4-FFF2-40B4-BE49-F238E27FC236}">
                <a16:creationId xmlns:a16="http://schemas.microsoft.com/office/drawing/2014/main" id="{0DD961BD-B818-8293-E35C-07BCDC59C5F9}"/>
              </a:ext>
            </a:extLst>
          </p:cNvPr>
          <p:cNvSpPr/>
          <p:nvPr/>
        </p:nvSpPr>
        <p:spPr>
          <a:xfrm>
            <a:off x="2702988" y="1252351"/>
            <a:ext cx="4440602" cy="464871"/>
          </a:xfrm>
          <a:prstGeom prst="rect">
            <a:avLst/>
          </a:prstGeom>
        </p:spPr>
        <p:txBody>
          <a:bodyPr wrap="square">
            <a:spAutoFit/>
          </a:bodyPr>
          <a:lstStyle/>
          <a:p>
            <a:pPr marL="0" marR="0" lvl="0" indent="0" defTabSz="457200" rtl="0" eaLnBrk="1" fontAlgn="auto" latinLnBrk="0" hangingPunct="1">
              <a:lnSpc>
                <a:spcPct val="150000"/>
              </a:lnSpc>
              <a:spcBef>
                <a:spcPts val="0"/>
              </a:spcBef>
              <a:spcAft>
                <a:spcPts val="0"/>
              </a:spcAft>
              <a:buClrTx/>
              <a:buSzTx/>
              <a:buFontTx/>
              <a:buNone/>
              <a:tabLst/>
              <a:defRPr/>
            </a:pPr>
            <a:r>
              <a:rPr lang="en-US" altLang="zh-CN" dirty="0">
                <a:latin typeface="Calibri" panose="020F0502020204030204" pitchFamily="34" charset="0"/>
                <a:ea typeface="Calibri" panose="020F0502020204030204" pitchFamily="34" charset="0"/>
                <a:cs typeface="Calibri" panose="020F0502020204030204" pitchFamily="34" charset="0"/>
              </a:rPr>
              <a:t>A person standing with hands hanging down</a:t>
            </a:r>
            <a:endParaRPr kumimoji="0" lang="en-US" altLang="zh-CN"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2176124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120CB156-88D7-4EDC-B057-9992E1592DCD}"/>
              </a:ext>
            </a:extLst>
          </p:cNvPr>
          <p:cNvSpPr/>
          <p:nvPr/>
        </p:nvSpPr>
        <p:spPr>
          <a:xfrm>
            <a:off x="6358412" y="2576871"/>
            <a:ext cx="3481222" cy="3448480"/>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7" name="矩形: 圆角 6">
            <a:extLst>
              <a:ext uri="{FF2B5EF4-FFF2-40B4-BE49-F238E27FC236}">
                <a16:creationId xmlns:a16="http://schemas.microsoft.com/office/drawing/2014/main" id="{DC295ABE-D09A-4528-AC74-2A4FF8515717}"/>
              </a:ext>
            </a:extLst>
          </p:cNvPr>
          <p:cNvSpPr>
            <a:spLocks noGrp="1" noRot="1" noMove="1" noResize="1" noEditPoints="1" noAdjustHandles="1" noChangeArrowheads="1" noChangeShapeType="1"/>
          </p:cNvSpPr>
          <p:nvPr/>
        </p:nvSpPr>
        <p:spPr>
          <a:xfrm>
            <a:off x="118157" y="87406"/>
            <a:ext cx="8907685" cy="4935069"/>
          </a:xfrm>
          <a:prstGeom prst="roundRect">
            <a:avLst>
              <a:gd name="adj" fmla="val 8421"/>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9" name="图片 8">
            <a:extLst>
              <a:ext uri="{FF2B5EF4-FFF2-40B4-BE49-F238E27FC236}">
                <a16:creationId xmlns:a16="http://schemas.microsoft.com/office/drawing/2014/main" id="{6C52696E-70AF-4137-B8ED-877DA770F6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694" y="3351133"/>
            <a:ext cx="1798202" cy="1704961"/>
          </a:xfrm>
          <a:prstGeom prst="rect">
            <a:avLst/>
          </a:prstGeom>
        </p:spPr>
      </p:pic>
      <p:sp>
        <p:nvSpPr>
          <p:cNvPr id="15" name="!!r-rect">
            <a:extLst>
              <a:ext uri="{FF2B5EF4-FFF2-40B4-BE49-F238E27FC236}">
                <a16:creationId xmlns:a16="http://schemas.microsoft.com/office/drawing/2014/main" id="{7702BF9A-29D8-4D61-8BF0-71B8303584CF}"/>
              </a:ext>
            </a:extLst>
          </p:cNvPr>
          <p:cNvSpPr/>
          <p:nvPr/>
        </p:nvSpPr>
        <p:spPr>
          <a:xfrm>
            <a:off x="4434680" y="430835"/>
            <a:ext cx="1690990" cy="368811"/>
          </a:xfrm>
          <a:prstGeom prst="roundRect">
            <a:avLst>
              <a:gd name="adj" fmla="val 50000"/>
            </a:avLst>
          </a:prstGeom>
          <a:gradFill flip="none" rotWithShape="1">
            <a:gsLst>
              <a:gs pos="0">
                <a:srgbClr val="393663"/>
              </a:gs>
              <a:gs pos="64000">
                <a:srgbClr val="5E4276"/>
              </a:gs>
              <a:gs pos="100000">
                <a:srgbClr val="6D437C"/>
              </a:gs>
            </a:gsLst>
            <a:lin ang="0" scaled="1"/>
            <a:tileRect/>
          </a:gradFill>
          <a:ln>
            <a:noFill/>
          </a:ln>
          <a:effectLst>
            <a:outerShdw blurRad="127000" dist="127000" dir="5400000" algn="t" rotWithShape="0">
              <a:srgbClr val="393663">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dirty="0">
                <a:ln>
                  <a:noFill/>
                </a:ln>
                <a:solidFill>
                  <a:prstClr val="white"/>
                </a:solidFill>
                <a:effectLst>
                  <a:outerShdw blurRad="50800" dist="38100" dir="5400000" algn="t" rotWithShape="0">
                    <a:prstClr val="black">
                      <a:alpha val="40000"/>
                    </a:prstClr>
                  </a:outerShdw>
                </a:effectLst>
                <a:uLnTx/>
                <a:uFillTx/>
                <a:latin typeface="Century Gothic"/>
                <a:ea typeface="微软雅黑 Light"/>
                <a:cs typeface="+mn-cs"/>
              </a:rPr>
              <a:t>How it works?</a:t>
            </a:r>
            <a:endParaRPr kumimoji="0" lang="zh-CN" altLang="en-US" b="1" i="0" u="none" strike="noStrike" kern="1200" cap="none" spc="0" normalizeH="0" baseline="0" noProof="0" dirty="0">
              <a:ln>
                <a:noFill/>
              </a:ln>
              <a:solidFill>
                <a:prstClr val="white"/>
              </a:solidFill>
              <a:effectLst>
                <a:outerShdw blurRad="50800" dist="38100" dir="5400000" algn="t" rotWithShape="0">
                  <a:prstClr val="black">
                    <a:alpha val="40000"/>
                  </a:prstClr>
                </a:outerShdw>
              </a:effectLst>
              <a:uLnTx/>
              <a:uFillTx/>
              <a:latin typeface="Century Gothic"/>
              <a:ea typeface="微软雅黑 Light"/>
              <a:cs typeface="+mn-cs"/>
            </a:endParaRPr>
          </a:p>
        </p:txBody>
      </p:sp>
      <p:sp>
        <p:nvSpPr>
          <p:cNvPr id="22" name="椭圆 21">
            <a:extLst>
              <a:ext uri="{FF2B5EF4-FFF2-40B4-BE49-F238E27FC236}">
                <a16:creationId xmlns:a16="http://schemas.microsoft.com/office/drawing/2014/main" id="{3216D448-86E8-4EF8-A612-D66E81D5BB7D}"/>
              </a:ext>
            </a:extLst>
          </p:cNvPr>
          <p:cNvSpPr/>
          <p:nvPr/>
        </p:nvSpPr>
        <p:spPr>
          <a:xfrm>
            <a:off x="4621389" y="4404565"/>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3" name="椭圆 22">
            <a:extLst>
              <a:ext uri="{FF2B5EF4-FFF2-40B4-BE49-F238E27FC236}">
                <a16:creationId xmlns:a16="http://schemas.microsoft.com/office/drawing/2014/main" id="{B03D40A1-E418-4253-9359-C25E499BA74A}"/>
              </a:ext>
            </a:extLst>
          </p:cNvPr>
          <p:cNvSpPr/>
          <p:nvPr/>
        </p:nvSpPr>
        <p:spPr>
          <a:xfrm>
            <a:off x="3000115" y="-257517"/>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4" name="椭圆 23">
            <a:extLst>
              <a:ext uri="{FF2B5EF4-FFF2-40B4-BE49-F238E27FC236}">
                <a16:creationId xmlns:a16="http://schemas.microsoft.com/office/drawing/2014/main" id="{6053081C-3575-4991-A22C-4C441A9BE77F}"/>
              </a:ext>
            </a:extLst>
          </p:cNvPr>
          <p:cNvSpPr/>
          <p:nvPr/>
        </p:nvSpPr>
        <p:spPr>
          <a:xfrm>
            <a:off x="8471561" y="2023457"/>
            <a:ext cx="681943" cy="681943"/>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pic>
        <p:nvPicPr>
          <p:cNvPr id="8" name="图片 7">
            <a:extLst>
              <a:ext uri="{FF2B5EF4-FFF2-40B4-BE49-F238E27FC236}">
                <a16:creationId xmlns:a16="http://schemas.microsoft.com/office/drawing/2014/main" id="{1E955EE0-BEB7-7AC3-EEE1-C6A3A5AAAF8A}"/>
              </a:ext>
            </a:extLst>
          </p:cNvPr>
          <p:cNvPicPr>
            <a:picLocks noChangeAspect="1"/>
          </p:cNvPicPr>
          <p:nvPr/>
        </p:nvPicPr>
        <p:blipFill rotWithShape="1">
          <a:blip r:embed="rId5">
            <a:extLst>
              <a:ext uri="{28A0092B-C50C-407E-A947-70E740481C1C}">
                <a14:useLocalDpi xmlns:a14="http://schemas.microsoft.com/office/drawing/2010/main" val="0"/>
              </a:ext>
            </a:extLst>
          </a:blip>
          <a:srcRect l="72366" t="40808" r="14329" b="49244"/>
          <a:stretch/>
        </p:blipFill>
        <p:spPr>
          <a:xfrm>
            <a:off x="6420524" y="311812"/>
            <a:ext cx="652414" cy="487834"/>
          </a:xfrm>
          <a:prstGeom prst="rect">
            <a:avLst/>
          </a:prstGeom>
        </p:spPr>
      </p:pic>
      <p:sp>
        <p:nvSpPr>
          <p:cNvPr id="21" name="椭圆 20">
            <a:extLst>
              <a:ext uri="{FF2B5EF4-FFF2-40B4-BE49-F238E27FC236}">
                <a16:creationId xmlns:a16="http://schemas.microsoft.com/office/drawing/2014/main" id="{A63A6C17-6B67-42A5-8A73-0704FA46D71E}"/>
              </a:ext>
            </a:extLst>
          </p:cNvPr>
          <p:cNvSpPr/>
          <p:nvPr/>
        </p:nvSpPr>
        <p:spPr>
          <a:xfrm>
            <a:off x="-1151177" y="1022307"/>
            <a:ext cx="1624290" cy="1624290"/>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0" name="PA_矩形 8">
            <a:extLst>
              <a:ext uri="{FF2B5EF4-FFF2-40B4-BE49-F238E27FC236}">
                <a16:creationId xmlns:a16="http://schemas.microsoft.com/office/drawing/2014/main" id="{E0C34E79-3287-451E-86CC-F4ADCC5B5608}"/>
              </a:ext>
            </a:extLst>
          </p:cNvPr>
          <p:cNvSpPr/>
          <p:nvPr>
            <p:custDataLst>
              <p:tags r:id="rId1"/>
            </p:custDataLst>
          </p:nvPr>
        </p:nvSpPr>
        <p:spPr>
          <a:xfrm>
            <a:off x="724912" y="414722"/>
            <a:ext cx="3756918" cy="523220"/>
          </a:xfrm>
          <a:prstGeom prst="rect">
            <a:avLst/>
          </a:prstGeom>
        </p:spPr>
        <p:txBody>
          <a:bodyPr wrap="square">
            <a:spAutoFit/>
          </a:bodyPr>
          <a:lstStyle/>
          <a:p>
            <a:pPr defTabSz="685800"/>
            <a:r>
              <a:rPr lang="en-US" altLang="zh-CN" sz="2800" b="1" kern="0" dirty="0">
                <a:solidFill>
                  <a:srgbClr val="393663"/>
                </a:solidFill>
                <a:latin typeface="+mj-lt"/>
                <a:ea typeface="微软雅黑"/>
              </a:rPr>
              <a:t>Current Implement</a:t>
            </a:r>
          </a:p>
        </p:txBody>
      </p:sp>
      <p:grpSp>
        <p:nvGrpSpPr>
          <p:cNvPr id="14" name="组合 13">
            <a:extLst>
              <a:ext uri="{FF2B5EF4-FFF2-40B4-BE49-F238E27FC236}">
                <a16:creationId xmlns:a16="http://schemas.microsoft.com/office/drawing/2014/main" id="{A3408F49-8738-E7FF-98AC-14D76A2F39C1}"/>
              </a:ext>
            </a:extLst>
          </p:cNvPr>
          <p:cNvGrpSpPr/>
          <p:nvPr/>
        </p:nvGrpSpPr>
        <p:grpSpPr>
          <a:xfrm>
            <a:off x="1777671" y="1399799"/>
            <a:ext cx="1407644" cy="3001683"/>
            <a:chOff x="1777671" y="1399799"/>
            <a:chExt cx="1407644" cy="3001683"/>
          </a:xfrm>
        </p:grpSpPr>
        <p:sp>
          <p:nvSpPr>
            <p:cNvPr id="12" name="矩形 11">
              <a:extLst>
                <a:ext uri="{FF2B5EF4-FFF2-40B4-BE49-F238E27FC236}">
                  <a16:creationId xmlns:a16="http://schemas.microsoft.com/office/drawing/2014/main" id="{C195B90A-8F34-4A9D-88E1-6ADF05AC0E7A}"/>
                </a:ext>
              </a:extLst>
            </p:cNvPr>
            <p:cNvSpPr/>
            <p:nvPr/>
          </p:nvSpPr>
          <p:spPr>
            <a:xfrm>
              <a:off x="1777671" y="3978033"/>
              <a:ext cx="1407644" cy="423449"/>
            </a:xfrm>
            <a:prstGeom prst="rect">
              <a:avLst/>
            </a:prstGeom>
          </p:spPr>
          <p:txBody>
            <a:bodyPr wrap="square">
              <a:spAutoFit/>
            </a:bodyPr>
            <a:lstStyle/>
            <a:p>
              <a:pPr marL="0" marR="0" lvl="0" indent="0" algn="ctr" defTabSz="4572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rPr>
                <a:t>Human pose</a:t>
              </a:r>
            </a:p>
          </p:txBody>
        </p:sp>
        <p:pic>
          <p:nvPicPr>
            <p:cNvPr id="1026" name="Picture 2">
              <a:extLst>
                <a:ext uri="{FF2B5EF4-FFF2-40B4-BE49-F238E27FC236}">
                  <a16:creationId xmlns:a16="http://schemas.microsoft.com/office/drawing/2014/main" id="{B81A90AE-A5E5-68FE-F86F-8D27545BE67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31954" y="1399799"/>
              <a:ext cx="1219200" cy="2438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 name="组合 15">
            <a:extLst>
              <a:ext uri="{FF2B5EF4-FFF2-40B4-BE49-F238E27FC236}">
                <a16:creationId xmlns:a16="http://schemas.microsoft.com/office/drawing/2014/main" id="{92ED68D1-4186-DC16-2F55-43AFC6D4BE16}"/>
              </a:ext>
            </a:extLst>
          </p:cNvPr>
          <p:cNvGrpSpPr/>
          <p:nvPr/>
        </p:nvGrpSpPr>
        <p:grpSpPr>
          <a:xfrm>
            <a:off x="3932074" y="1399799"/>
            <a:ext cx="1556530" cy="3001683"/>
            <a:chOff x="3932074" y="1399799"/>
            <a:chExt cx="1556530" cy="3001683"/>
          </a:xfrm>
        </p:grpSpPr>
        <p:sp>
          <p:nvSpPr>
            <p:cNvPr id="4" name="矩形 3">
              <a:extLst>
                <a:ext uri="{FF2B5EF4-FFF2-40B4-BE49-F238E27FC236}">
                  <a16:creationId xmlns:a16="http://schemas.microsoft.com/office/drawing/2014/main" id="{B088D388-24F2-C8DA-299E-6992C6F65802}"/>
                </a:ext>
              </a:extLst>
            </p:cNvPr>
            <p:cNvSpPr/>
            <p:nvPr/>
          </p:nvSpPr>
          <p:spPr>
            <a:xfrm>
              <a:off x="3932074" y="3978033"/>
              <a:ext cx="1556530" cy="423449"/>
            </a:xfrm>
            <a:prstGeom prst="rect">
              <a:avLst/>
            </a:prstGeom>
          </p:spPr>
          <p:txBody>
            <a:bodyPr wrap="square">
              <a:spAutoFit/>
            </a:bodyPr>
            <a:lstStyle/>
            <a:p>
              <a:pPr marL="0" marR="0" lvl="0" indent="0" algn="ctr" defTabSz="4572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rPr>
                <a:t>Human parsing</a:t>
              </a:r>
            </a:p>
          </p:txBody>
        </p:sp>
        <p:pic>
          <p:nvPicPr>
            <p:cNvPr id="1028" name="Picture 4">
              <a:extLst>
                <a:ext uri="{FF2B5EF4-FFF2-40B4-BE49-F238E27FC236}">
                  <a16:creationId xmlns:a16="http://schemas.microsoft.com/office/drawing/2014/main" id="{E33D981F-F083-56CA-AE0C-0457DFAC51B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100739" y="1399799"/>
              <a:ext cx="1219200" cy="2438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 name="组合 16">
            <a:extLst>
              <a:ext uri="{FF2B5EF4-FFF2-40B4-BE49-F238E27FC236}">
                <a16:creationId xmlns:a16="http://schemas.microsoft.com/office/drawing/2014/main" id="{A3C6BAB7-C04F-B324-F164-6EBF0A4AF4F3}"/>
              </a:ext>
            </a:extLst>
          </p:cNvPr>
          <p:cNvGrpSpPr/>
          <p:nvPr/>
        </p:nvGrpSpPr>
        <p:grpSpPr>
          <a:xfrm>
            <a:off x="6228901" y="1378959"/>
            <a:ext cx="1556530" cy="3022523"/>
            <a:chOff x="6228901" y="1378959"/>
            <a:chExt cx="1556530" cy="3022523"/>
          </a:xfrm>
        </p:grpSpPr>
        <p:pic>
          <p:nvPicPr>
            <p:cNvPr id="1030" name="Picture 6">
              <a:extLst>
                <a:ext uri="{FF2B5EF4-FFF2-40B4-BE49-F238E27FC236}">
                  <a16:creationId xmlns:a16="http://schemas.microsoft.com/office/drawing/2014/main" id="{5340DA0F-60DC-4B27-785D-7A98CA78484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369524" y="1378959"/>
              <a:ext cx="1218600" cy="24372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CE1C4A24-5118-8638-B596-D62AEB245AE8}"/>
                </a:ext>
              </a:extLst>
            </p:cNvPr>
            <p:cNvSpPr/>
            <p:nvPr/>
          </p:nvSpPr>
          <p:spPr>
            <a:xfrm>
              <a:off x="6228901" y="3978033"/>
              <a:ext cx="1556530" cy="423449"/>
            </a:xfrm>
            <a:prstGeom prst="rect">
              <a:avLst/>
            </a:prstGeom>
          </p:spPr>
          <p:txBody>
            <a:bodyPr wrap="square">
              <a:spAutoFit/>
            </a:bodyPr>
            <a:lstStyle/>
            <a:p>
              <a:pPr marL="0" marR="0" lvl="0" indent="0" algn="ctr" defTabSz="4572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rPr>
                <a:t>Human </a:t>
              </a:r>
              <a:r>
                <a:rPr lang="en-US" altLang="zh-CN" sz="1600" dirty="0">
                  <a:latin typeface="Calibri" panose="020F0502020204030204" pitchFamily="34" charset="0"/>
                  <a:ea typeface="Calibri" panose="020F0502020204030204" pitchFamily="34" charset="0"/>
                  <a:cs typeface="Calibri" panose="020F0502020204030204" pitchFamily="34" charset="0"/>
                </a:rPr>
                <a:t>image</a:t>
              </a:r>
              <a:endParaRPr kumimoji="0" lang="en-US" altLang="zh-CN" sz="1600" b="0" i="0" u="none" strike="noStrike" kern="1200" cap="none" spc="0" normalizeH="0" baseline="0" noProof="0" dirty="0">
                <a:ln>
                  <a:noFill/>
                </a:ln>
                <a:uLnTx/>
                <a:uFillTx/>
                <a:latin typeface="Calibri" panose="020F0502020204030204" pitchFamily="34" charset="0"/>
                <a:ea typeface="Calibri" panose="020F0502020204030204" pitchFamily="34" charset="0"/>
                <a:cs typeface="Calibri" panose="020F0502020204030204" pitchFamily="34" charset="0"/>
              </a:endParaRPr>
            </a:p>
          </p:txBody>
        </p:sp>
      </p:grpSp>
      <p:sp>
        <p:nvSpPr>
          <p:cNvPr id="6" name="箭头: 右 5">
            <a:extLst>
              <a:ext uri="{FF2B5EF4-FFF2-40B4-BE49-F238E27FC236}">
                <a16:creationId xmlns:a16="http://schemas.microsoft.com/office/drawing/2014/main" id="{94DCE332-AACA-650F-0CFF-C0DF56470507}"/>
              </a:ext>
            </a:extLst>
          </p:cNvPr>
          <p:cNvSpPr/>
          <p:nvPr/>
        </p:nvSpPr>
        <p:spPr>
          <a:xfrm>
            <a:off x="3235172" y="2489200"/>
            <a:ext cx="692662" cy="216406"/>
          </a:xfrm>
          <a:prstGeom prst="rightArrow">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1" name="箭头: 右 10">
            <a:extLst>
              <a:ext uri="{FF2B5EF4-FFF2-40B4-BE49-F238E27FC236}">
                <a16:creationId xmlns:a16="http://schemas.microsoft.com/office/drawing/2014/main" id="{03726725-816F-532E-3274-91555E24ADC3}"/>
              </a:ext>
            </a:extLst>
          </p:cNvPr>
          <p:cNvSpPr/>
          <p:nvPr/>
        </p:nvSpPr>
        <p:spPr>
          <a:xfrm>
            <a:off x="5531589" y="2489200"/>
            <a:ext cx="692662" cy="216406"/>
          </a:xfrm>
          <a:prstGeom prst="rightArrow">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6217047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left)">
                                      <p:cBhvr>
                                        <p:cTn id="16" dur="500"/>
                                        <p:tgtEl>
                                          <p:spTgt spid="11"/>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2EFAC4DA-2848-4557-80D8-354798B3533A}"/>
              </a:ext>
            </a:extLst>
          </p:cNvPr>
          <p:cNvSpPr/>
          <p:nvPr/>
        </p:nvSpPr>
        <p:spPr>
          <a:xfrm>
            <a:off x="5772127" y="-119970"/>
            <a:ext cx="5221885" cy="5221885"/>
          </a:xfrm>
          <a:prstGeom prst="ellipse">
            <a:avLst/>
          </a:prstGeom>
          <a:solidFill>
            <a:srgbClr val="565EE9"/>
          </a:soli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2" name="矩形 11">
            <a:extLst>
              <a:ext uri="{FF2B5EF4-FFF2-40B4-BE49-F238E27FC236}">
                <a16:creationId xmlns:a16="http://schemas.microsoft.com/office/drawing/2014/main" id="{D4F50C73-9B06-424E-8ED3-F627748E3D5B}"/>
              </a:ext>
            </a:extLst>
          </p:cNvPr>
          <p:cNvSpPr/>
          <p:nvPr/>
        </p:nvSpPr>
        <p:spPr>
          <a:xfrm>
            <a:off x="219134" y="1432895"/>
            <a:ext cx="5388289" cy="1477328"/>
          </a:xfrm>
          <a:prstGeom prst="rect">
            <a:avLst/>
          </a:prstGeom>
        </p:spPr>
        <p:txBody>
          <a:bodyPr wrap="square">
            <a:spAutoFit/>
          </a:bodyPr>
          <a:lstStyle/>
          <a:p>
            <a:pPr lvl="0">
              <a:spcAft>
                <a:spcPts val="600"/>
              </a:spcAft>
              <a:defRPr/>
            </a:pPr>
            <a:r>
              <a:rPr lang="en-US" altLang="zh-CN" dirty="0">
                <a:solidFill>
                  <a:schemeClr val="tx1">
                    <a:lumMod val="75000"/>
                    <a:lumOff val="25000"/>
                  </a:schemeClr>
                </a:solidFill>
                <a:latin typeface="Calibri" panose="020F0502020204030204" pitchFamily="34" charset="0"/>
              </a:rPr>
              <a:t>SMPL is a linear algebra-based framework used to generate realistic human poses and shapes. It captures the body's skeletal structure and muscle form using anatomical knowledge and encodes this information into a mathematical model. </a:t>
            </a:r>
            <a:endParaRPr kumimoji="0" lang="en-US" altLang="zh-CN"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endParaRPr>
          </a:p>
        </p:txBody>
      </p:sp>
      <p:sp>
        <p:nvSpPr>
          <p:cNvPr id="17" name="椭圆 16">
            <a:extLst>
              <a:ext uri="{FF2B5EF4-FFF2-40B4-BE49-F238E27FC236}">
                <a16:creationId xmlns:a16="http://schemas.microsoft.com/office/drawing/2014/main" id="{64AA5910-A4DA-4E0E-9E5E-41AEB50EE7C1}"/>
              </a:ext>
            </a:extLst>
          </p:cNvPr>
          <p:cNvSpPr/>
          <p:nvPr/>
        </p:nvSpPr>
        <p:spPr>
          <a:xfrm>
            <a:off x="6442025" y="4443413"/>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8" name="椭圆 17">
            <a:extLst>
              <a:ext uri="{FF2B5EF4-FFF2-40B4-BE49-F238E27FC236}">
                <a16:creationId xmlns:a16="http://schemas.microsoft.com/office/drawing/2014/main" id="{0A80EAE7-8399-4EF1-9486-F339DE0CAD83}"/>
              </a:ext>
            </a:extLst>
          </p:cNvPr>
          <p:cNvSpPr/>
          <p:nvPr/>
        </p:nvSpPr>
        <p:spPr>
          <a:xfrm>
            <a:off x="6206894" y="742270"/>
            <a:ext cx="537890" cy="537890"/>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245CBB18-F0B5-4EAB-9998-CCECA6DCB733}"/>
              </a:ext>
            </a:extLst>
          </p:cNvPr>
          <p:cNvSpPr/>
          <p:nvPr/>
        </p:nvSpPr>
        <p:spPr>
          <a:xfrm>
            <a:off x="4500177" y="2669050"/>
            <a:ext cx="294050" cy="294050"/>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5" name="!!椭圆 14">
            <a:extLst>
              <a:ext uri="{FF2B5EF4-FFF2-40B4-BE49-F238E27FC236}">
                <a16:creationId xmlns:a16="http://schemas.microsoft.com/office/drawing/2014/main" id="{CFDCA153-5EC6-7495-A8EA-9A677E32C647}"/>
              </a:ext>
            </a:extLst>
          </p:cNvPr>
          <p:cNvSpPr/>
          <p:nvPr/>
        </p:nvSpPr>
        <p:spPr>
          <a:xfrm>
            <a:off x="5731681" y="2673299"/>
            <a:ext cx="1044813" cy="104481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r-rect">
            <a:extLst>
              <a:ext uri="{FF2B5EF4-FFF2-40B4-BE49-F238E27FC236}">
                <a16:creationId xmlns:a16="http://schemas.microsoft.com/office/drawing/2014/main" id="{053B4922-375B-9AD4-1498-FA1DEB2BC3B9}"/>
              </a:ext>
            </a:extLst>
          </p:cNvPr>
          <p:cNvSpPr/>
          <p:nvPr/>
        </p:nvSpPr>
        <p:spPr>
          <a:xfrm>
            <a:off x="265698" y="949489"/>
            <a:ext cx="4528529" cy="368811"/>
          </a:xfrm>
          <a:prstGeom prst="roundRect">
            <a:avLst>
              <a:gd name="adj" fmla="val 50000"/>
            </a:avLst>
          </a:prstGeom>
          <a:gradFill flip="none" rotWithShape="1">
            <a:gsLst>
              <a:gs pos="0">
                <a:srgbClr val="393663"/>
              </a:gs>
              <a:gs pos="64000">
                <a:srgbClr val="5E4276"/>
              </a:gs>
              <a:gs pos="100000">
                <a:srgbClr val="6D437C"/>
              </a:gs>
            </a:gsLst>
            <a:lin ang="0" scaled="1"/>
            <a:tileRect/>
          </a:gradFill>
          <a:ln>
            <a:noFill/>
          </a:ln>
          <a:effectLst>
            <a:outerShdw blurRad="127000" dist="127000" dir="5400000" algn="t" rotWithShape="0">
              <a:srgbClr val="393663">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defRPr/>
            </a:pPr>
            <a:r>
              <a:rPr lang="en-US" altLang="zh-CN" sz="1600" b="1" dirty="0">
                <a:solidFill>
                  <a:prstClr val="white"/>
                </a:solidFill>
                <a:effectLst>
                  <a:outerShdw blurRad="50800" dist="38100" dir="5400000" algn="t" rotWithShape="0">
                    <a:prstClr val="black">
                      <a:alpha val="40000"/>
                    </a:prstClr>
                  </a:outerShdw>
                </a:effectLst>
                <a:latin typeface="Century Gothic"/>
              </a:rPr>
              <a:t>SMPL (Skinned Multi-Person Linear Model)</a:t>
            </a:r>
            <a:endParaRPr kumimoji="0" lang="en-US" altLang="zh-CN" sz="1600" b="1" i="0" u="none" strike="noStrike" kern="1200" cap="none" spc="0" normalizeH="0" baseline="0" noProof="0" dirty="0">
              <a:ln>
                <a:noFill/>
              </a:ln>
              <a:solidFill>
                <a:prstClr val="white"/>
              </a:solidFill>
              <a:effectLst>
                <a:outerShdw blurRad="50800" dist="38100" dir="5400000" algn="t" rotWithShape="0">
                  <a:prstClr val="black">
                    <a:alpha val="40000"/>
                  </a:prstClr>
                </a:outerShdw>
              </a:effectLst>
              <a:uLnTx/>
              <a:uFillTx/>
              <a:latin typeface="Century Gothic"/>
              <a:ea typeface="微软雅黑 Light"/>
              <a:cs typeface="+mn-cs"/>
            </a:endParaRPr>
          </a:p>
        </p:txBody>
      </p:sp>
      <p:pic>
        <p:nvPicPr>
          <p:cNvPr id="3" name="图片 3">
            <a:extLst>
              <a:ext uri="{FF2B5EF4-FFF2-40B4-BE49-F238E27FC236}">
                <a16:creationId xmlns:a16="http://schemas.microsoft.com/office/drawing/2014/main" id="{04253E8D-255A-EEF8-5398-5E38EACF61BC}"/>
              </a:ext>
            </a:extLst>
          </p:cNvPr>
          <p:cNvPicPr>
            <a:picLocks noChangeAspect="1"/>
          </p:cNvPicPr>
          <p:nvPr/>
        </p:nvPicPr>
        <p:blipFill rotWithShape="1">
          <a:blip r:embed="rId4">
            <a:extLst>
              <a:ext uri="{28A0092B-C50C-407E-A947-70E740481C1C}">
                <a14:useLocalDpi xmlns:a14="http://schemas.microsoft.com/office/drawing/2010/main" val="0"/>
              </a:ext>
            </a:extLst>
          </a:blip>
          <a:srcRect l="19085" r="11568"/>
          <a:stretch/>
        </p:blipFill>
        <p:spPr>
          <a:xfrm>
            <a:off x="6467224" y="487454"/>
            <a:ext cx="2902581" cy="3968652"/>
          </a:xfrm>
          <a:prstGeom prst="rect">
            <a:avLst/>
          </a:prstGeom>
        </p:spPr>
      </p:pic>
      <p:sp>
        <p:nvSpPr>
          <p:cNvPr id="4" name="PA_矩形 8">
            <a:extLst>
              <a:ext uri="{FF2B5EF4-FFF2-40B4-BE49-F238E27FC236}">
                <a16:creationId xmlns:a16="http://schemas.microsoft.com/office/drawing/2014/main" id="{C0A0635D-A2D1-E52D-FB81-03D3E0FF7698}"/>
              </a:ext>
            </a:extLst>
          </p:cNvPr>
          <p:cNvSpPr/>
          <p:nvPr>
            <p:custDataLst>
              <p:tags r:id="rId1"/>
            </p:custDataLst>
          </p:nvPr>
        </p:nvSpPr>
        <p:spPr>
          <a:xfrm>
            <a:off x="265698" y="257041"/>
            <a:ext cx="4392160" cy="523220"/>
          </a:xfrm>
          <a:prstGeom prst="rect">
            <a:avLst/>
          </a:prstGeom>
        </p:spPr>
        <p:txBody>
          <a:bodyPr wrap="square">
            <a:spAutoFit/>
          </a:bodyPr>
          <a:lstStyle/>
          <a:p>
            <a:pPr defTabSz="685800"/>
            <a:r>
              <a:rPr lang="en-US" altLang="zh-CN" sz="2800" b="1" kern="0" dirty="0">
                <a:solidFill>
                  <a:srgbClr val="393663"/>
                </a:solidFill>
                <a:latin typeface="+mj-lt"/>
                <a:ea typeface="微软雅黑"/>
              </a:rPr>
              <a:t>Theoretical background</a:t>
            </a:r>
          </a:p>
        </p:txBody>
      </p:sp>
      <p:sp>
        <p:nvSpPr>
          <p:cNvPr id="5" name="矩形 4">
            <a:extLst>
              <a:ext uri="{FF2B5EF4-FFF2-40B4-BE49-F238E27FC236}">
                <a16:creationId xmlns:a16="http://schemas.microsoft.com/office/drawing/2014/main" id="{BEBB5A67-0363-8339-E1A8-B4B0C07D1DEA}"/>
              </a:ext>
            </a:extLst>
          </p:cNvPr>
          <p:cNvSpPr/>
          <p:nvPr/>
        </p:nvSpPr>
        <p:spPr>
          <a:xfrm>
            <a:off x="219135" y="3455347"/>
            <a:ext cx="5512546" cy="1477328"/>
          </a:xfrm>
          <a:prstGeom prst="rect">
            <a:avLst/>
          </a:prstGeom>
        </p:spPr>
        <p:txBody>
          <a:bodyPr wrap="square">
            <a:spAutoFit/>
          </a:bodyPr>
          <a:lstStyle/>
          <a:p>
            <a:pPr lvl="0">
              <a:spcAft>
                <a:spcPts val="600"/>
              </a:spcAft>
              <a:defRPr/>
            </a:pPr>
            <a:r>
              <a:rPr lang="en-US" altLang="zh-CN" dirty="0" err="1">
                <a:solidFill>
                  <a:schemeClr val="tx1">
                    <a:lumMod val="75000"/>
                    <a:lumOff val="25000"/>
                  </a:schemeClr>
                </a:solidFill>
                <a:latin typeface="Calibri" panose="020F0502020204030204" pitchFamily="34" charset="0"/>
              </a:rPr>
              <a:t>NeRF</a:t>
            </a:r>
            <a:r>
              <a:rPr lang="en-US" altLang="zh-CN" dirty="0">
                <a:solidFill>
                  <a:schemeClr val="tx1">
                    <a:lumMod val="75000"/>
                    <a:lumOff val="25000"/>
                  </a:schemeClr>
                </a:solidFill>
                <a:latin typeface="Calibri" panose="020F0502020204030204" pitchFamily="34" charset="0"/>
              </a:rPr>
              <a:t> is a method used to build realistic 3D scene models. It estimates the color and transparency of the scene at each pixel point based on ray tracing, predicts the color and transparency of each point in the scene generates a highly realistic 3D scene model.</a:t>
            </a:r>
            <a:endParaRPr kumimoji="0" lang="en-US" altLang="zh-CN" b="0" i="0" u="none" strike="noStrike" kern="1200" cap="none" spc="0" normalizeH="0" baseline="0" noProof="0" dirty="0">
              <a:ln>
                <a:noFill/>
              </a:ln>
              <a:solidFill>
                <a:schemeClr val="tx1">
                  <a:lumMod val="75000"/>
                  <a:lumOff val="25000"/>
                </a:schemeClr>
              </a:solidFill>
              <a:uLnTx/>
              <a:uFillTx/>
              <a:latin typeface="Calibri" panose="020F0502020204030204" pitchFamily="34" charset="0"/>
              <a:ea typeface="微软雅黑 Light"/>
              <a:cs typeface="+mn-cs"/>
            </a:endParaRPr>
          </a:p>
        </p:txBody>
      </p:sp>
      <p:sp>
        <p:nvSpPr>
          <p:cNvPr id="6" name="!!r-rect">
            <a:extLst>
              <a:ext uri="{FF2B5EF4-FFF2-40B4-BE49-F238E27FC236}">
                <a16:creationId xmlns:a16="http://schemas.microsoft.com/office/drawing/2014/main" id="{6677EDD3-FA65-0E90-ED59-CE7B9A6512A9}"/>
              </a:ext>
            </a:extLst>
          </p:cNvPr>
          <p:cNvSpPr/>
          <p:nvPr/>
        </p:nvSpPr>
        <p:spPr>
          <a:xfrm>
            <a:off x="265698" y="3024818"/>
            <a:ext cx="4528529" cy="368811"/>
          </a:xfrm>
          <a:prstGeom prst="roundRect">
            <a:avLst>
              <a:gd name="adj" fmla="val 50000"/>
            </a:avLst>
          </a:prstGeom>
          <a:gradFill flip="none" rotWithShape="1">
            <a:gsLst>
              <a:gs pos="0">
                <a:srgbClr val="393663"/>
              </a:gs>
              <a:gs pos="64000">
                <a:srgbClr val="5E4276"/>
              </a:gs>
              <a:gs pos="100000">
                <a:srgbClr val="6D437C"/>
              </a:gs>
            </a:gsLst>
            <a:lin ang="0" scaled="1"/>
            <a:tileRect/>
          </a:gradFill>
          <a:ln>
            <a:noFill/>
          </a:ln>
          <a:effectLst>
            <a:outerShdw blurRad="127000" dist="127000" dir="5400000" algn="t" rotWithShape="0">
              <a:srgbClr val="393663">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defRPr/>
            </a:pPr>
            <a:r>
              <a:rPr lang="en-US" altLang="zh-CN" sz="1600" b="1" dirty="0" err="1">
                <a:solidFill>
                  <a:prstClr val="white"/>
                </a:solidFill>
                <a:effectLst>
                  <a:outerShdw blurRad="50800" dist="38100" dir="5400000" algn="t" rotWithShape="0">
                    <a:prstClr val="black">
                      <a:alpha val="40000"/>
                    </a:prstClr>
                  </a:outerShdw>
                </a:effectLst>
                <a:latin typeface="Century Gothic"/>
              </a:rPr>
              <a:t>NeRF</a:t>
            </a:r>
            <a:r>
              <a:rPr lang="en-US" altLang="zh-CN" sz="1600" b="1" dirty="0">
                <a:solidFill>
                  <a:prstClr val="white"/>
                </a:solidFill>
                <a:effectLst>
                  <a:outerShdw blurRad="50800" dist="38100" dir="5400000" algn="t" rotWithShape="0">
                    <a:prstClr val="black">
                      <a:alpha val="40000"/>
                    </a:prstClr>
                  </a:outerShdw>
                </a:effectLst>
                <a:latin typeface="Century Gothic"/>
              </a:rPr>
              <a:t> (Neural Radiance Fields)</a:t>
            </a:r>
            <a:endParaRPr kumimoji="0" lang="en-US" altLang="zh-CN" sz="1600" b="1" i="0" u="none" strike="noStrike" kern="1200" cap="none" spc="0" normalizeH="0" baseline="0" noProof="0" dirty="0">
              <a:ln>
                <a:noFill/>
              </a:ln>
              <a:solidFill>
                <a:prstClr val="white"/>
              </a:solidFill>
              <a:effectLst>
                <a:outerShdw blurRad="50800" dist="38100" dir="5400000" algn="t" rotWithShape="0">
                  <a:prstClr val="black">
                    <a:alpha val="40000"/>
                  </a:prstClr>
                </a:outerShdw>
              </a:effectLst>
              <a:uLnTx/>
              <a:uFillTx/>
              <a:latin typeface="Century Gothic"/>
              <a:ea typeface="微软雅黑 Light"/>
              <a:cs typeface="+mn-cs"/>
            </a:endParaRPr>
          </a:p>
        </p:txBody>
      </p:sp>
    </p:spTree>
    <p:extLst>
      <p:ext uri="{BB962C8B-B14F-4D97-AF65-F5344CB8AC3E}">
        <p14:creationId xmlns:p14="http://schemas.microsoft.com/office/powerpoint/2010/main" val="10176230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par>
                          <p:cTn id="14" fill="hold">
                            <p:stCondLst>
                              <p:cond delay="1000"/>
                            </p:stCondLst>
                            <p:childTnLst>
                              <p:par>
                                <p:cTn id="15" presetID="1" presetClass="entr" presetSubtype="0"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8" grpId="0" animBg="1"/>
      <p:bldP spid="5" grpId="0"/>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 空心 5">
            <a:extLst>
              <a:ext uri="{FF2B5EF4-FFF2-40B4-BE49-F238E27FC236}">
                <a16:creationId xmlns:a16="http://schemas.microsoft.com/office/drawing/2014/main" id="{5D6170CE-EFCD-4F45-A61F-A86CAFAC988E}"/>
              </a:ext>
            </a:extLst>
          </p:cNvPr>
          <p:cNvSpPr/>
          <p:nvPr/>
        </p:nvSpPr>
        <p:spPr>
          <a:xfrm>
            <a:off x="7049730" y="-648929"/>
            <a:ext cx="2408903" cy="2408903"/>
          </a:xfrm>
          <a:prstGeom prst="ellipse">
            <a:avLst/>
          </a:prstGeom>
          <a:solidFill>
            <a:srgbClr val="FEA2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 name="椭圆 1">
            <a:extLst>
              <a:ext uri="{FF2B5EF4-FFF2-40B4-BE49-F238E27FC236}">
                <a16:creationId xmlns:a16="http://schemas.microsoft.com/office/drawing/2014/main" id="{806D4F5E-A52C-44A2-948A-8FCE23EEC73D}"/>
              </a:ext>
            </a:extLst>
          </p:cNvPr>
          <p:cNvSpPr/>
          <p:nvPr/>
        </p:nvSpPr>
        <p:spPr>
          <a:xfrm>
            <a:off x="-550606" y="3559277"/>
            <a:ext cx="2408903" cy="2408903"/>
          </a:xfrm>
          <a:prstGeom prst="ellipse">
            <a:avLst/>
          </a:prstGeom>
          <a:solidFill>
            <a:srgbClr val="565E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8" name="矩形: 圆角 7">
            <a:extLst>
              <a:ext uri="{FF2B5EF4-FFF2-40B4-BE49-F238E27FC236}">
                <a16:creationId xmlns:a16="http://schemas.microsoft.com/office/drawing/2014/main" id="{1BC6A2D9-DF6A-40DD-BCF9-FE816D278104}"/>
              </a:ext>
            </a:extLst>
          </p:cNvPr>
          <p:cNvSpPr/>
          <p:nvPr/>
        </p:nvSpPr>
        <p:spPr>
          <a:xfrm>
            <a:off x="376519" y="456080"/>
            <a:ext cx="8390963" cy="4231340"/>
          </a:xfrm>
          <a:prstGeom prst="roundRect">
            <a:avLst>
              <a:gd name="adj" fmla="val 7107"/>
            </a:avLst>
          </a:prstGeom>
          <a:gradFill>
            <a:gsLst>
              <a:gs pos="0">
                <a:srgbClr val="FFE6E2"/>
              </a:gs>
              <a:gs pos="58000">
                <a:srgbClr val="FCFBF9"/>
              </a:gs>
              <a:gs pos="100000">
                <a:srgbClr val="FEFDFC"/>
              </a:gs>
            </a:gsLst>
            <a:lin ang="18900000" scaled="1"/>
          </a:gradFill>
          <a:ln>
            <a:noFill/>
          </a:ln>
          <a:effectLst>
            <a:outerShdw blurRad="127000" dist="127000" dir="5400000" algn="t" rotWithShape="0">
              <a:srgbClr val="EB81A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8" name="文本框 17">
            <a:extLst>
              <a:ext uri="{FF2B5EF4-FFF2-40B4-BE49-F238E27FC236}">
                <a16:creationId xmlns:a16="http://schemas.microsoft.com/office/drawing/2014/main" id="{2D833CA0-5F57-466B-8AEA-2915A68BAF80}"/>
              </a:ext>
            </a:extLst>
          </p:cNvPr>
          <p:cNvSpPr txBox="1"/>
          <p:nvPr/>
        </p:nvSpPr>
        <p:spPr>
          <a:xfrm>
            <a:off x="596785" y="842946"/>
            <a:ext cx="5584685" cy="461665"/>
          </a:xfrm>
          <a:prstGeom prst="rect">
            <a:avLst/>
          </a:prstGeom>
          <a:noFill/>
        </p:spPr>
        <p:txBody>
          <a:bodyPr wrap="square">
            <a:spAutoFit/>
          </a:bodyPr>
          <a:lstStyle/>
          <a:p>
            <a:r>
              <a:rPr lang="en-US" altLang="zh-CN" sz="2400" b="1" dirty="0">
                <a:solidFill>
                  <a:srgbClr val="6A4678"/>
                </a:solidFill>
                <a:latin typeface="+mj-lt"/>
              </a:rPr>
              <a:t>Intended Final Implementation</a:t>
            </a:r>
          </a:p>
        </p:txBody>
      </p:sp>
      <p:pic>
        <p:nvPicPr>
          <p:cNvPr id="7" name="图片 6">
            <a:extLst>
              <a:ext uri="{FF2B5EF4-FFF2-40B4-BE49-F238E27FC236}">
                <a16:creationId xmlns:a16="http://schemas.microsoft.com/office/drawing/2014/main" id="{55D8C73D-2124-4DC5-A607-0B42A61B8B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9550" y="840815"/>
            <a:ext cx="3854450" cy="3854450"/>
          </a:xfrm>
          <a:prstGeom prst="rect">
            <a:avLst/>
          </a:prstGeom>
        </p:spPr>
      </p:pic>
      <p:sp>
        <p:nvSpPr>
          <p:cNvPr id="17" name="椭圆 16">
            <a:extLst>
              <a:ext uri="{FF2B5EF4-FFF2-40B4-BE49-F238E27FC236}">
                <a16:creationId xmlns:a16="http://schemas.microsoft.com/office/drawing/2014/main" id="{47DB5975-98E5-4425-A438-176E2C6DBFD2}"/>
              </a:ext>
            </a:extLst>
          </p:cNvPr>
          <p:cNvSpPr/>
          <p:nvPr/>
        </p:nvSpPr>
        <p:spPr>
          <a:xfrm>
            <a:off x="221262" y="43734"/>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19" name="椭圆 18">
            <a:extLst>
              <a:ext uri="{FF2B5EF4-FFF2-40B4-BE49-F238E27FC236}">
                <a16:creationId xmlns:a16="http://schemas.microsoft.com/office/drawing/2014/main" id="{DD9D13DF-7E2C-4C75-812F-CC8F6FED0D4B}"/>
              </a:ext>
            </a:extLst>
          </p:cNvPr>
          <p:cNvSpPr/>
          <p:nvPr/>
        </p:nvSpPr>
        <p:spPr>
          <a:xfrm>
            <a:off x="4596375" y="3325463"/>
            <a:ext cx="757084" cy="75708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20" name="椭圆 19">
            <a:extLst>
              <a:ext uri="{FF2B5EF4-FFF2-40B4-BE49-F238E27FC236}">
                <a16:creationId xmlns:a16="http://schemas.microsoft.com/office/drawing/2014/main" id="{6DDA0444-A68B-4777-99C9-D492E53575CB}"/>
              </a:ext>
            </a:extLst>
          </p:cNvPr>
          <p:cNvSpPr/>
          <p:nvPr/>
        </p:nvSpPr>
        <p:spPr>
          <a:xfrm>
            <a:off x="5634423" y="625850"/>
            <a:ext cx="392524" cy="392524"/>
          </a:xfrm>
          <a:prstGeom prst="ellipse">
            <a:avLst/>
          </a:prstGeom>
          <a:solidFill>
            <a:srgbClr val="FEEF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3" name="矩形 2">
            <a:extLst>
              <a:ext uri="{FF2B5EF4-FFF2-40B4-BE49-F238E27FC236}">
                <a16:creationId xmlns:a16="http://schemas.microsoft.com/office/drawing/2014/main" id="{63EA39A7-10D0-4506-6AD8-5DF877C6DDDC}"/>
              </a:ext>
            </a:extLst>
          </p:cNvPr>
          <p:cNvSpPr/>
          <p:nvPr/>
        </p:nvSpPr>
        <p:spPr>
          <a:xfrm>
            <a:off x="978346" y="1898400"/>
            <a:ext cx="4696974" cy="1200329"/>
          </a:xfrm>
          <a:prstGeom prst="rect">
            <a:avLst/>
          </a:prstGeom>
        </p:spPr>
        <p:txBody>
          <a:bodyPr wrap="square">
            <a:spAutoFit/>
          </a:bodyPr>
          <a:lstStyle/>
          <a:p>
            <a:r>
              <a:rPr lang="en-US" altLang="zh-CN" dirty="0">
                <a:solidFill>
                  <a:srgbClr val="6A4678"/>
                </a:solidFill>
                <a:latin typeface="+mj-lt"/>
              </a:rPr>
              <a:t>Use </a:t>
            </a:r>
            <a:r>
              <a:rPr lang="en-US" altLang="zh-CN" b="1" dirty="0">
                <a:solidFill>
                  <a:srgbClr val="6A4678"/>
                </a:solidFill>
                <a:latin typeface="+mj-lt"/>
              </a:rPr>
              <a:t>SMPL</a:t>
            </a:r>
            <a:r>
              <a:rPr lang="en-US" altLang="zh-CN" dirty="0">
                <a:solidFill>
                  <a:srgbClr val="6A4678"/>
                </a:solidFill>
                <a:latin typeface="+mj-lt"/>
              </a:rPr>
              <a:t> to construct a 3D model of the human body using the contour or key point information of the 2D image as input</a:t>
            </a:r>
            <a:endParaRPr lang="zh-CN" altLang="en-US" dirty="0">
              <a:solidFill>
                <a:srgbClr val="6A4678"/>
              </a:solidFill>
              <a:latin typeface="+mj-lt"/>
            </a:endParaRPr>
          </a:p>
        </p:txBody>
      </p:sp>
      <p:sp>
        <p:nvSpPr>
          <p:cNvPr id="5" name="矩形 4">
            <a:extLst>
              <a:ext uri="{FF2B5EF4-FFF2-40B4-BE49-F238E27FC236}">
                <a16:creationId xmlns:a16="http://schemas.microsoft.com/office/drawing/2014/main" id="{FA877D7D-6D30-9963-46CF-D32AC0441CDF}"/>
              </a:ext>
            </a:extLst>
          </p:cNvPr>
          <p:cNvSpPr/>
          <p:nvPr/>
        </p:nvSpPr>
        <p:spPr>
          <a:xfrm>
            <a:off x="978346" y="3177536"/>
            <a:ext cx="4375113" cy="923330"/>
          </a:xfrm>
          <a:prstGeom prst="rect">
            <a:avLst/>
          </a:prstGeom>
        </p:spPr>
        <p:txBody>
          <a:bodyPr wrap="square">
            <a:spAutoFit/>
          </a:bodyPr>
          <a:lstStyle/>
          <a:p>
            <a:r>
              <a:rPr lang="en-US" altLang="zh-CN" dirty="0">
                <a:solidFill>
                  <a:srgbClr val="6A4678"/>
                </a:solidFill>
                <a:latin typeface="+mj-lt"/>
              </a:rPr>
              <a:t>Use </a:t>
            </a:r>
            <a:r>
              <a:rPr lang="en-US" altLang="zh-CN" b="1" dirty="0" err="1">
                <a:solidFill>
                  <a:srgbClr val="6A4678"/>
                </a:solidFill>
                <a:latin typeface="+mj-lt"/>
              </a:rPr>
              <a:t>NeRF</a:t>
            </a:r>
            <a:r>
              <a:rPr lang="en-US" altLang="zh-CN" dirty="0">
                <a:solidFill>
                  <a:srgbClr val="6A4678"/>
                </a:solidFill>
                <a:latin typeface="+mj-lt"/>
              </a:rPr>
              <a:t> to generate a realistic 3D human body model by using the SMPL model as input.</a:t>
            </a:r>
          </a:p>
        </p:txBody>
      </p:sp>
      <p:sp>
        <p:nvSpPr>
          <p:cNvPr id="6" name="矩形 5">
            <a:extLst>
              <a:ext uri="{FF2B5EF4-FFF2-40B4-BE49-F238E27FC236}">
                <a16:creationId xmlns:a16="http://schemas.microsoft.com/office/drawing/2014/main" id="{52A0F8A3-E7DC-FDA3-2DD0-4DE5D2703428}"/>
              </a:ext>
            </a:extLst>
          </p:cNvPr>
          <p:cNvSpPr/>
          <p:nvPr/>
        </p:nvSpPr>
        <p:spPr>
          <a:xfrm>
            <a:off x="672174" y="1456540"/>
            <a:ext cx="5686405" cy="338554"/>
          </a:xfrm>
          <a:prstGeom prst="rect">
            <a:avLst/>
          </a:prstGeom>
        </p:spPr>
        <p:txBody>
          <a:bodyPr wrap="square">
            <a:spAutoFit/>
          </a:bodyPr>
          <a:lstStyle/>
          <a:p>
            <a:r>
              <a:rPr lang="en-US" altLang="zh-CN" sz="1600" dirty="0">
                <a:solidFill>
                  <a:srgbClr val="6A4678"/>
                </a:solidFill>
                <a:latin typeface="+mj-lt"/>
              </a:rPr>
              <a:t>Generate realistic 3D model from a 2D image:</a:t>
            </a:r>
          </a:p>
        </p:txBody>
      </p:sp>
      <p:sp>
        <p:nvSpPr>
          <p:cNvPr id="9" name="椭圆 8">
            <a:extLst>
              <a:ext uri="{FF2B5EF4-FFF2-40B4-BE49-F238E27FC236}">
                <a16:creationId xmlns:a16="http://schemas.microsoft.com/office/drawing/2014/main" id="{9B2B249C-1E3B-8D15-ECD0-630F925A4ED5}"/>
              </a:ext>
            </a:extLst>
          </p:cNvPr>
          <p:cNvSpPr/>
          <p:nvPr/>
        </p:nvSpPr>
        <p:spPr>
          <a:xfrm>
            <a:off x="789801" y="1994365"/>
            <a:ext cx="145262"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
        <p:nvSpPr>
          <p:cNvPr id="4" name="椭圆 3">
            <a:extLst>
              <a:ext uri="{FF2B5EF4-FFF2-40B4-BE49-F238E27FC236}">
                <a16:creationId xmlns:a16="http://schemas.microsoft.com/office/drawing/2014/main" id="{6428DE13-396E-E173-E4F1-663D15E98D35}"/>
              </a:ext>
            </a:extLst>
          </p:cNvPr>
          <p:cNvSpPr/>
          <p:nvPr/>
        </p:nvSpPr>
        <p:spPr>
          <a:xfrm>
            <a:off x="789801" y="3267429"/>
            <a:ext cx="158768" cy="158768"/>
          </a:xfrm>
          <a:prstGeom prst="ellipse">
            <a:avLst/>
          </a:prstGeom>
          <a:solidFill>
            <a:srgbClr val="FB9F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libri" panose="020F0502020204030204" pitchFamily="34" charset="0"/>
            </a:endParaRPr>
          </a:p>
        </p:txBody>
      </p:sp>
    </p:spTree>
    <p:extLst>
      <p:ext uri="{BB962C8B-B14F-4D97-AF65-F5344CB8AC3E}">
        <p14:creationId xmlns:p14="http://schemas.microsoft.com/office/powerpoint/2010/main" val="14906624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4.1.3"/>
</p:tagLst>
</file>

<file path=ppt/tags/tag2.xml><?xml version="1.0" encoding="utf-8"?>
<p:tagLst xmlns:a="http://schemas.openxmlformats.org/drawingml/2006/main" xmlns:r="http://schemas.openxmlformats.org/officeDocument/2006/relationships" xmlns:p="http://schemas.openxmlformats.org/presentationml/2006/main">
  <p:tag name="PA" val="v4.1.3"/>
</p:tagLst>
</file>

<file path=ppt/tags/tag3.xml><?xml version="1.0" encoding="utf-8"?>
<p:tagLst xmlns:a="http://schemas.openxmlformats.org/drawingml/2006/main" xmlns:r="http://schemas.openxmlformats.org/officeDocument/2006/relationships" xmlns:p="http://schemas.openxmlformats.org/presentationml/2006/main">
  <p:tag name="PA" val="v4.1.3"/>
</p:tagLst>
</file>

<file path=ppt/theme/theme1.xml><?xml version="1.0" encoding="utf-8"?>
<a:theme xmlns:a="http://schemas.openxmlformats.org/drawingml/2006/main" name="Office 主题​​">
  <a:themeElements>
    <a:clrScheme name="自定义 68">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00000"/>
      </a:hlink>
      <a:folHlink>
        <a:srgbClr val="954F72"/>
      </a:folHlink>
    </a:clrScheme>
    <a:fontScheme name="标准3">
      <a:majorFont>
        <a:latin typeface="Century Gothic"/>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3744</TotalTime>
  <Words>464</Words>
  <Application>Microsoft Office PowerPoint</Application>
  <PresentationFormat>全屏显示(16:9)</PresentationFormat>
  <Paragraphs>38</Paragraphs>
  <Slides>5</Slides>
  <Notes>5</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5</vt:i4>
      </vt:variant>
    </vt:vector>
  </HeadingPairs>
  <TitlesOfParts>
    <vt:vector size="12" baseType="lpstr">
      <vt:lpstr>等线</vt:lpstr>
      <vt:lpstr>等线 Light</vt:lpstr>
      <vt:lpstr>Arial</vt:lpstr>
      <vt:lpstr>Calibri</vt:lpstr>
      <vt:lpstr>Calibri Light</vt:lpstr>
      <vt:lpstr>Century Gothic</vt:lpstr>
      <vt:lpstr>Office 主题​​</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熊猫 哒哒</dc:creator>
  <cp:lastModifiedBy>潘龙</cp:lastModifiedBy>
  <cp:revision>1087</cp:revision>
  <dcterms:created xsi:type="dcterms:W3CDTF">2018-09-07T02:09:30Z</dcterms:created>
  <dcterms:modified xsi:type="dcterms:W3CDTF">2023-04-10T21:53:00Z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2052-11.1.0.9912</vt:lpwstr>
  </property>
  <property fmtid="{D5CDD505-2E9C-101B-9397-08002B2CF9AE}" pid="3" name="KSOTemplateUUID">
    <vt:lpwstr>v1.0_mb_V67fLtQrHXAP3ht5eHtqeQ==</vt:lpwstr>
  </property>
</Properties>
</file>